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8.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0.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1.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7.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9.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20.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21.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22.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 id="2147483811" r:id="rId2"/>
    <p:sldMasterId id="2147483813" r:id="rId3"/>
    <p:sldMasterId id="2147483814" r:id="rId4"/>
    <p:sldMasterId id="2147484180" r:id="rId5"/>
    <p:sldMasterId id="2147484192" r:id="rId6"/>
    <p:sldMasterId id="2147485200" r:id="rId7"/>
    <p:sldMasterId id="2147485206" r:id="rId8"/>
    <p:sldMasterId id="2147485212" r:id="rId9"/>
    <p:sldMasterId id="2147485218" r:id="rId10"/>
    <p:sldMasterId id="2147485224" r:id="rId11"/>
    <p:sldMasterId id="2147485230" r:id="rId12"/>
    <p:sldMasterId id="2147485236" r:id="rId13"/>
    <p:sldMasterId id="2147485242" r:id="rId14"/>
    <p:sldMasterId id="2147485254" r:id="rId15"/>
    <p:sldMasterId id="2147485260" r:id="rId16"/>
    <p:sldMasterId id="2147485266" r:id="rId17"/>
    <p:sldMasterId id="2147485272" r:id="rId18"/>
    <p:sldMasterId id="2147485278" r:id="rId19"/>
    <p:sldMasterId id="2147485284" r:id="rId20"/>
    <p:sldMasterId id="2147485290" r:id="rId21"/>
    <p:sldMasterId id="2147485296" r:id="rId22"/>
    <p:sldMasterId id="2147485343" r:id="rId23"/>
  </p:sldMasterIdLst>
  <p:notesMasterIdLst>
    <p:notesMasterId r:id="rId124"/>
  </p:notesMasterIdLst>
  <p:sldIdLst>
    <p:sldId id="267" r:id="rId24"/>
    <p:sldId id="257" r:id="rId25"/>
    <p:sldId id="445" r:id="rId26"/>
    <p:sldId id="446" r:id="rId27"/>
    <p:sldId id="447" r:id="rId28"/>
    <p:sldId id="448" r:id="rId29"/>
    <p:sldId id="449" r:id="rId30"/>
    <p:sldId id="258" r:id="rId31"/>
    <p:sldId id="455" r:id="rId32"/>
    <p:sldId id="259" r:id="rId33"/>
    <p:sldId id="362" r:id="rId34"/>
    <p:sldId id="261" r:id="rId35"/>
    <p:sldId id="283" r:id="rId36"/>
    <p:sldId id="329" r:id="rId37"/>
    <p:sldId id="401" r:id="rId38"/>
    <p:sldId id="330" r:id="rId39"/>
    <p:sldId id="462" r:id="rId40"/>
    <p:sldId id="461" r:id="rId41"/>
    <p:sldId id="442" r:id="rId42"/>
    <p:sldId id="459" r:id="rId43"/>
    <p:sldId id="460" r:id="rId44"/>
    <p:sldId id="443" r:id="rId45"/>
    <p:sldId id="365" r:id="rId46"/>
    <p:sldId id="262" r:id="rId47"/>
    <p:sldId id="263" r:id="rId48"/>
    <p:sldId id="264" r:id="rId49"/>
    <p:sldId id="364" r:id="rId50"/>
    <p:sldId id="429" r:id="rId51"/>
    <p:sldId id="276" r:id="rId52"/>
    <p:sldId id="430" r:id="rId53"/>
    <p:sldId id="458" r:id="rId54"/>
    <p:sldId id="277" r:id="rId55"/>
    <p:sldId id="275" r:id="rId56"/>
    <p:sldId id="268" r:id="rId57"/>
    <p:sldId id="284" r:id="rId58"/>
    <p:sldId id="463" r:id="rId59"/>
    <p:sldId id="464" r:id="rId60"/>
    <p:sldId id="269" r:id="rId61"/>
    <p:sldId id="285" r:id="rId62"/>
    <p:sldId id="279" r:id="rId63"/>
    <p:sldId id="271" r:id="rId64"/>
    <p:sldId id="465" r:id="rId65"/>
    <p:sldId id="376" r:id="rId66"/>
    <p:sldId id="377" r:id="rId67"/>
    <p:sldId id="378" r:id="rId68"/>
    <p:sldId id="379" r:id="rId69"/>
    <p:sldId id="380" r:id="rId70"/>
    <p:sldId id="381" r:id="rId71"/>
    <p:sldId id="384" r:id="rId72"/>
    <p:sldId id="385" r:id="rId73"/>
    <p:sldId id="286" r:id="rId74"/>
    <p:sldId id="333" r:id="rId75"/>
    <p:sldId id="334" r:id="rId76"/>
    <p:sldId id="335" r:id="rId77"/>
    <p:sldId id="336" r:id="rId78"/>
    <p:sldId id="337" r:id="rId79"/>
    <p:sldId id="338" r:id="rId80"/>
    <p:sldId id="339" r:id="rId81"/>
    <p:sldId id="309" r:id="rId82"/>
    <p:sldId id="310" r:id="rId83"/>
    <p:sldId id="302" r:id="rId84"/>
    <p:sldId id="311" r:id="rId85"/>
    <p:sldId id="407" r:id="rId86"/>
    <p:sldId id="312" r:id="rId87"/>
    <p:sldId id="314" r:id="rId88"/>
    <p:sldId id="313" r:id="rId89"/>
    <p:sldId id="315" r:id="rId90"/>
    <p:sldId id="316" r:id="rId91"/>
    <p:sldId id="466" r:id="rId92"/>
    <p:sldId id="387" r:id="rId93"/>
    <p:sldId id="389" r:id="rId94"/>
    <p:sldId id="390" r:id="rId95"/>
    <p:sldId id="391" r:id="rId96"/>
    <p:sldId id="392" r:id="rId97"/>
    <p:sldId id="393" r:id="rId98"/>
    <p:sldId id="439" r:id="rId99"/>
    <p:sldId id="408" r:id="rId100"/>
    <p:sldId id="409" r:id="rId101"/>
    <p:sldId id="444" r:id="rId102"/>
    <p:sldId id="411" r:id="rId103"/>
    <p:sldId id="413" r:id="rId104"/>
    <p:sldId id="412" r:id="rId105"/>
    <p:sldId id="414" r:id="rId106"/>
    <p:sldId id="410" r:id="rId107"/>
    <p:sldId id="416" r:id="rId108"/>
    <p:sldId id="417" r:id="rId109"/>
    <p:sldId id="418" r:id="rId110"/>
    <p:sldId id="420" r:id="rId111"/>
    <p:sldId id="421" r:id="rId112"/>
    <p:sldId id="423" r:id="rId113"/>
    <p:sldId id="424" r:id="rId114"/>
    <p:sldId id="425" r:id="rId115"/>
    <p:sldId id="426" r:id="rId116"/>
    <p:sldId id="440" r:id="rId117"/>
    <p:sldId id="450" r:id="rId118"/>
    <p:sldId id="451" r:id="rId119"/>
    <p:sldId id="452" r:id="rId120"/>
    <p:sldId id="453" r:id="rId121"/>
    <p:sldId id="454" r:id="rId122"/>
    <p:sldId id="456" r:id="rId123"/>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06712"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813365"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220137"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626779"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033420" algn="l" defTabSz="813365" rtl="0" eaLnBrk="1" latinLnBrk="0" hangingPunct="1">
      <a:defRPr kern="1200">
        <a:solidFill>
          <a:schemeClr val="tx1"/>
        </a:solidFill>
        <a:latin typeface="Arial" charset="0"/>
        <a:ea typeface="宋体" pitchFamily="2" charset="-122"/>
        <a:cs typeface="+mn-cs"/>
      </a:defRPr>
    </a:lvl6pPr>
    <a:lvl7pPr marL="2440132" algn="l" defTabSz="813365" rtl="0" eaLnBrk="1" latinLnBrk="0" hangingPunct="1">
      <a:defRPr kern="1200">
        <a:solidFill>
          <a:schemeClr val="tx1"/>
        </a:solidFill>
        <a:latin typeface="Arial" charset="0"/>
        <a:ea typeface="宋体" pitchFamily="2" charset="-122"/>
        <a:cs typeface="+mn-cs"/>
      </a:defRPr>
    </a:lvl7pPr>
    <a:lvl8pPr marL="2846817" algn="l" defTabSz="813365" rtl="0" eaLnBrk="1" latinLnBrk="0" hangingPunct="1">
      <a:defRPr kern="1200">
        <a:solidFill>
          <a:schemeClr val="tx1"/>
        </a:solidFill>
        <a:latin typeface="Arial" charset="0"/>
        <a:ea typeface="宋体" pitchFamily="2" charset="-122"/>
        <a:cs typeface="+mn-cs"/>
      </a:defRPr>
    </a:lvl8pPr>
    <a:lvl9pPr marL="3253556" algn="l" defTabSz="813365"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541">
          <p15:clr>
            <a:srgbClr val="A4A3A4"/>
          </p15:clr>
        </p15:guide>
        <p15:guide id="2" pos="27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CCECFF"/>
    <a:srgbClr val="66FF99"/>
    <a:srgbClr val="66FF66"/>
    <a:srgbClr val="FFFF66"/>
    <a:srgbClr val="333399"/>
    <a:srgbClr val="CC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60352" autoAdjust="0"/>
  </p:normalViewPr>
  <p:slideViewPr>
    <p:cSldViewPr>
      <p:cViewPr varScale="1">
        <p:scale>
          <a:sx n="90" d="100"/>
          <a:sy n="90" d="100"/>
        </p:scale>
        <p:origin x="1492" y="60"/>
      </p:cViewPr>
      <p:guideLst>
        <p:guide orient="horz" pos="1541"/>
        <p:guide pos="2778"/>
      </p:guideLst>
    </p:cSldViewPr>
  </p:slideViewPr>
  <p:outlineViewPr>
    <p:cViewPr>
      <p:scale>
        <a:sx n="33" d="100"/>
        <a:sy n="33" d="100"/>
      </p:scale>
      <p:origin x="0" y="-920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117" Type="http://schemas.openxmlformats.org/officeDocument/2006/relationships/slide" Target="slides/slide94.xml"/><Relationship Id="rId21" Type="http://schemas.openxmlformats.org/officeDocument/2006/relationships/slideMaster" Target="slideMasters/slideMaster21.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112" Type="http://schemas.openxmlformats.org/officeDocument/2006/relationships/slide" Target="slides/slide89.xml"/><Relationship Id="rId16" Type="http://schemas.openxmlformats.org/officeDocument/2006/relationships/slideMaster" Target="slideMasters/slideMaster16.xml"/><Relationship Id="rId107" Type="http://schemas.openxmlformats.org/officeDocument/2006/relationships/slide" Target="slides/slide84.xml"/><Relationship Id="rId11" Type="http://schemas.openxmlformats.org/officeDocument/2006/relationships/slideMaster" Target="slideMasters/slideMaster11.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67.xml"/><Relationship Id="rId95" Type="http://schemas.openxmlformats.org/officeDocument/2006/relationships/slide" Target="slides/slide72.xml"/><Relationship Id="rId22" Type="http://schemas.openxmlformats.org/officeDocument/2006/relationships/slideMaster" Target="slideMasters/slideMaster22.xml"/><Relationship Id="rId27" Type="http://schemas.openxmlformats.org/officeDocument/2006/relationships/slide" Target="slides/slide4.xml"/><Relationship Id="rId43" Type="http://schemas.openxmlformats.org/officeDocument/2006/relationships/slide" Target="slides/slide20.xml"/><Relationship Id="rId48" Type="http://schemas.openxmlformats.org/officeDocument/2006/relationships/slide" Target="slides/slide25.xml"/><Relationship Id="rId64" Type="http://schemas.openxmlformats.org/officeDocument/2006/relationships/slide" Target="slides/slide41.xml"/><Relationship Id="rId69" Type="http://schemas.openxmlformats.org/officeDocument/2006/relationships/slide" Target="slides/slide46.xml"/><Relationship Id="rId113" Type="http://schemas.openxmlformats.org/officeDocument/2006/relationships/slide" Target="slides/slide90.xml"/><Relationship Id="rId118" Type="http://schemas.openxmlformats.org/officeDocument/2006/relationships/slide" Target="slides/slide95.xml"/><Relationship Id="rId80" Type="http://schemas.openxmlformats.org/officeDocument/2006/relationships/slide" Target="slides/slide57.xml"/><Relationship Id="rId85" Type="http://schemas.openxmlformats.org/officeDocument/2006/relationships/slide" Target="slides/slide6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0.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08" Type="http://schemas.openxmlformats.org/officeDocument/2006/relationships/slide" Target="slides/slide85.xml"/><Relationship Id="rId124" Type="http://schemas.openxmlformats.org/officeDocument/2006/relationships/notesMaster" Target="notesMasters/notesMaster1.xml"/><Relationship Id="rId54" Type="http://schemas.openxmlformats.org/officeDocument/2006/relationships/slide" Target="slides/slide31.xml"/><Relationship Id="rId70" Type="http://schemas.openxmlformats.org/officeDocument/2006/relationships/slide" Target="slides/slide47.xml"/><Relationship Id="rId75" Type="http://schemas.openxmlformats.org/officeDocument/2006/relationships/slide" Target="slides/slide52.xml"/><Relationship Id="rId91" Type="http://schemas.openxmlformats.org/officeDocument/2006/relationships/slide" Target="slides/slide68.xml"/><Relationship Id="rId96"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119" Type="http://schemas.openxmlformats.org/officeDocument/2006/relationships/slide" Target="slides/slide96.xml"/><Relationship Id="rId44" Type="http://schemas.openxmlformats.org/officeDocument/2006/relationships/slide" Target="slides/slide21.xml"/><Relationship Id="rId60" Type="http://schemas.openxmlformats.org/officeDocument/2006/relationships/slide" Target="slides/slide37.xml"/><Relationship Id="rId65" Type="http://schemas.openxmlformats.org/officeDocument/2006/relationships/slide" Target="slides/slide42.xml"/><Relationship Id="rId81" Type="http://schemas.openxmlformats.org/officeDocument/2006/relationships/slide" Target="slides/slide58.xml"/><Relationship Id="rId86" Type="http://schemas.openxmlformats.org/officeDocument/2006/relationships/slide" Target="slides/slide63.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48.xml"/><Relationship Id="rId92"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61" Type="http://schemas.openxmlformats.org/officeDocument/2006/relationships/slide" Target="slides/slide38.xml"/><Relationship Id="rId82" Type="http://schemas.openxmlformats.org/officeDocument/2006/relationships/slide" Target="slides/slide5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3" Type="http://schemas.openxmlformats.org/officeDocument/2006/relationships/slideMaster" Target="slideMasters/slideMaster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20" Type="http://schemas.openxmlformats.org/officeDocument/2006/relationships/slideMaster" Target="slideMasters/slideMaster20.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5" Type="http://schemas.openxmlformats.org/officeDocument/2006/relationships/slideMaster" Target="slideMasters/slideMaster15.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atin typeface="Arial" panose="020B0604020202020204" pitchFamily="34" charset="0"/>
              </a:defRPr>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atin typeface="Arial" panose="020B0604020202020204" pitchFamily="34" charset="0"/>
              </a:defRPr>
            </a:lvl1pPr>
          </a:lstStyle>
          <a:p>
            <a:pPr>
              <a:defRPr/>
            </a:pPr>
            <a:endParaRPr lang="en-US" altLang="zh-CN"/>
          </a:p>
        </p:txBody>
      </p:sp>
      <p:sp>
        <p:nvSpPr>
          <p:cNvPr id="134148" name="Rectangle 4"/>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atin typeface="Arial" panose="020B0604020202020204" pitchFamily="34" charset="0"/>
              </a:defRPr>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charset="0"/>
              <a:buNone/>
              <a:defRPr sz="1200"/>
            </a:lvl1pPr>
          </a:lstStyle>
          <a:p>
            <a:pPr>
              <a:defRPr/>
            </a:pPr>
            <a:fld id="{C0CB2D55-7673-41C2-B9CF-1D0BC73209FF}" type="slidenum">
              <a:rPr lang="en-US" altLang="zh-CN"/>
              <a:pPr>
                <a:defRPr/>
              </a:pPr>
              <a:t>‹#›</a:t>
            </a:fld>
            <a:endParaRPr lang="en-US" altLang="zh-CN"/>
          </a:p>
        </p:txBody>
      </p:sp>
    </p:spTree>
    <p:extLst>
      <p:ext uri="{BB962C8B-B14F-4D97-AF65-F5344CB8AC3E}">
        <p14:creationId xmlns:p14="http://schemas.microsoft.com/office/powerpoint/2010/main" val="39356089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1pPr>
    <a:lvl2pPr marL="406712"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2pPr>
    <a:lvl3pPr marL="813365"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3pPr>
    <a:lvl4pPr marL="1220137"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4pPr>
    <a:lvl5pPr marL="1626779"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5pPr>
    <a:lvl6pPr marL="2033420" algn="l" defTabSz="813365" rtl="0" eaLnBrk="1" latinLnBrk="0" hangingPunct="1">
      <a:defRPr sz="1100" kern="1200">
        <a:solidFill>
          <a:schemeClr val="tx1"/>
        </a:solidFill>
        <a:latin typeface="+mn-lt"/>
        <a:ea typeface="+mn-ea"/>
        <a:cs typeface="+mn-cs"/>
      </a:defRPr>
    </a:lvl6pPr>
    <a:lvl7pPr marL="2440132" algn="l" defTabSz="813365" rtl="0" eaLnBrk="1" latinLnBrk="0" hangingPunct="1">
      <a:defRPr sz="1100" kern="1200">
        <a:solidFill>
          <a:schemeClr val="tx1"/>
        </a:solidFill>
        <a:latin typeface="+mn-lt"/>
        <a:ea typeface="+mn-ea"/>
        <a:cs typeface="+mn-cs"/>
      </a:defRPr>
    </a:lvl7pPr>
    <a:lvl8pPr marL="2846817" algn="l" defTabSz="813365" rtl="0" eaLnBrk="1" latinLnBrk="0" hangingPunct="1">
      <a:defRPr sz="1100" kern="1200">
        <a:solidFill>
          <a:schemeClr val="tx1"/>
        </a:solidFill>
        <a:latin typeface="+mn-lt"/>
        <a:ea typeface="+mn-ea"/>
        <a:cs typeface="+mn-cs"/>
      </a:defRPr>
    </a:lvl8pPr>
    <a:lvl9pPr marL="3253556" algn="l" defTabSz="813365"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choseal.net.cn/news/169.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aike.baidu.com/item/%E6%A8%A1%E6%8B%9F%E4%BF%A1%E5%8F%B7"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baike.baidu.com/item/%E4%BF%A1%E9%81%93"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baike.baidu.com/item/%E6%8F%92%E5%A4%B4/10343171" TargetMode="External"/><Relationship Id="rId13" Type="http://schemas.openxmlformats.org/officeDocument/2006/relationships/hyperlink" Target="https://baike.baidu.com/item/%E7%BE%8E%E5%9B%BD%E7%94%B5%E5%AD%90%E5%B7%A5%E4%B8%9A%E5%8D%8F%E4%BC%9A/3931871" TargetMode="External"/><Relationship Id="rId3" Type="http://schemas.openxmlformats.org/officeDocument/2006/relationships/hyperlink" Target="https://baike.baidu.com/item/%E5%8F%8C%E7%BB%9E%E7%BA%BF/487416" TargetMode="External"/><Relationship Id="rId7" Type="http://schemas.openxmlformats.org/officeDocument/2006/relationships/hyperlink" Target="https://baike.baidu.com/item/%E4%BF%A1%E6%81%AF%E6%8F%92%E5%BA%A7/5902530" TargetMode="External"/><Relationship Id="rId12" Type="http://schemas.openxmlformats.org/officeDocument/2006/relationships/hyperlink" Target="https://baike.baidu.com/item/%E8%AE%A1%E7%AE%97%E6%9C%BA%E7%BD%91%E7%BB%9C/18763"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baike.baidu.com/item/%E5%B8%83%E7%BA%BF%E7%B3%BB%E7%BB%9F/1024733" TargetMode="External"/><Relationship Id="rId11" Type="http://schemas.openxmlformats.org/officeDocument/2006/relationships/hyperlink" Target="https://baike.baidu.com/item/%E7%94%B5%E4%BF%A1%E7%BD%91%E7%BB%9C/5122869" TargetMode="External"/><Relationship Id="rId5" Type="http://schemas.openxmlformats.org/officeDocument/2006/relationships/hyperlink" Target="https://baike.baidu.com/item/%E5%B1%8F%E8%94%BD%E5%8F%8C%E7%BB%9E%E7%BA%BF/8634072" TargetMode="External"/><Relationship Id="rId10" Type="http://schemas.openxmlformats.org/officeDocument/2006/relationships/hyperlink" Target="https://baike.baidu.com/item/FCC/2146" TargetMode="External"/><Relationship Id="rId4" Type="http://schemas.openxmlformats.org/officeDocument/2006/relationships/hyperlink" Target="https://baike.baidu.com/item/%E4%BB%A5%E5%A4%AA%E7%BD%91/99684" TargetMode="External"/><Relationship Id="rId9" Type="http://schemas.openxmlformats.org/officeDocument/2006/relationships/hyperlink" Target="https://baike.baidu.com/item/%E6%8F%92%E5%BA%A7/5342096" TargetMode="External"/><Relationship Id="rId14" Type="http://schemas.openxmlformats.org/officeDocument/2006/relationships/hyperlink" Target="https://baike.baidu.com/item/%E9%80%9A%E4%BF%A1%E6%8E%A5%E5%8F%A3"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4%BC%A0%E8%BE%93%E4%BB%8B%E8%B4%A8"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baike.baidu.com/item/%E5%8D%8A%E5%8F%8C%E5%B7%A5%E4%BC%A0%E8%BE%93"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E6%AD%A3%E4%BA%A4%E7%9B%B8%E7%A7%BB%E9%94%AE%E6%8E%A7/4009349"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baike.baidu.com/item/%E6%95%B0%E5%AD%97%E8%B0%83%E5%88%B6/777141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8%B4%9F%E7%94%B5%E6%B5%81/5600731"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baike.baidu.com/item/%E6%97%B6%E9%92%9F%E4%BF%A1%E5%8F%B7" TargetMode="External"/><Relationship Id="rId4" Type="http://schemas.openxmlformats.org/officeDocument/2006/relationships/hyperlink" Target="https://baike.baidu.com/item/NRZ-I"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计算机内部</a:t>
            </a:r>
            <a:r>
              <a:rPr lang="en-US" altLang="zh-CN" dirty="0"/>
              <a:t>—</a:t>
            </a:r>
            <a:r>
              <a:rPr lang="zh-CN" altLang="en-US" dirty="0"/>
              <a:t>数据并行传输</a:t>
            </a:r>
            <a:endParaRPr lang="en-US" altLang="zh-CN" dirty="0"/>
          </a:p>
          <a:p>
            <a:r>
              <a:rPr lang="zh-CN" altLang="en-US" dirty="0"/>
              <a:t>传输媒体</a:t>
            </a:r>
            <a:r>
              <a:rPr lang="en-US" altLang="zh-CN" dirty="0"/>
              <a:t>—</a:t>
            </a:r>
            <a:r>
              <a:rPr lang="zh-CN" altLang="en-US" dirty="0"/>
              <a:t>数据串型传输（大部分）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2</a:t>
            </a:fld>
            <a:endParaRPr lang="en-US" altLang="zh-CN"/>
          </a:p>
        </p:txBody>
      </p:sp>
    </p:spTree>
    <p:extLst>
      <p:ext uri="{BB962C8B-B14F-4D97-AF65-F5344CB8AC3E}">
        <p14:creationId xmlns:p14="http://schemas.microsoft.com/office/powerpoint/2010/main" val="1507756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25</a:t>
            </a:fld>
            <a:endParaRPr lang="en-US" altLang="zh-CN"/>
          </a:p>
        </p:txBody>
      </p:sp>
    </p:spTree>
    <p:extLst>
      <p:ext uri="{BB962C8B-B14F-4D97-AF65-F5344CB8AC3E}">
        <p14:creationId xmlns:p14="http://schemas.microsoft.com/office/powerpoint/2010/main" val="291886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xfrm>
            <a:off x="381000" y="685800"/>
            <a:ext cx="6096000" cy="3429000"/>
          </a:xfrm>
        </p:spPr>
      </p:sp>
      <p:sp>
        <p:nvSpPr>
          <p:cNvPr id="137219" name="备注占位符 2"/>
          <p:cNvSpPr>
            <a:spLocks noGrp="1"/>
          </p:cNvSpPr>
          <p:nvPr>
            <p:ph type="body" idx="1"/>
          </p:nvPr>
        </p:nvSpPr>
        <p:spPr>
          <a:noFill/>
        </p:spPr>
        <p:txBody>
          <a:bodyPr/>
          <a:lstStyle/>
          <a:p>
            <a:r>
              <a:rPr lang="zh-CN" altLang="en-US">
                <a:latin typeface="Arial" charset="0"/>
              </a:rPr>
              <a:t>电话是标准的</a:t>
            </a:r>
            <a:r>
              <a:rPr lang="en-US" altLang="zh-CN">
                <a:latin typeface="Arial" charset="0"/>
              </a:rPr>
              <a:t>8khz</a:t>
            </a:r>
            <a:r>
              <a:rPr lang="zh-CN" altLang="en-US">
                <a:latin typeface="Arial" charset="0"/>
              </a:rPr>
              <a:t>采样率</a:t>
            </a:r>
            <a:endParaRPr lang="en-US" altLang="zh-CN">
              <a:latin typeface="Arial" charset="0"/>
            </a:endParaRPr>
          </a:p>
          <a:p>
            <a:r>
              <a:rPr lang="en-US" altLang="zh-CN">
                <a:latin typeface="Arial" charset="0"/>
              </a:rPr>
              <a:t>4W bps</a:t>
            </a:r>
          </a:p>
          <a:p>
            <a:endParaRPr lang="zh-CN" altLang="en-US">
              <a:latin typeface="Arial" charset="0"/>
            </a:endParaRPr>
          </a:p>
        </p:txBody>
      </p:sp>
      <p:sp>
        <p:nvSpPr>
          <p:cNvPr id="137220"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231DA2F2-1F77-4FBB-A37F-DDDD6E928D37}" type="slidenum">
              <a:rPr lang="en-US" altLang="zh-CN" smtClean="0"/>
              <a:pPr/>
              <a:t>27</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xfrm>
            <a:off x="381000" y="685800"/>
            <a:ext cx="6096000" cy="3429000"/>
          </a:xfrm>
        </p:spPr>
      </p:sp>
      <p:sp>
        <p:nvSpPr>
          <p:cNvPr id="138243" name="备注占位符 2"/>
          <p:cNvSpPr>
            <a:spLocks noGrp="1"/>
          </p:cNvSpPr>
          <p:nvPr>
            <p:ph type="body" idx="1"/>
          </p:nvPr>
        </p:nvSpPr>
        <p:spPr>
          <a:noFill/>
        </p:spPr>
        <p:txBody>
          <a:bodyPr/>
          <a:lstStyle/>
          <a:p>
            <a:r>
              <a:rPr lang="en-US" altLang="zh-CN" dirty="0">
                <a:latin typeface="Arial" charset="0"/>
              </a:rPr>
              <a:t>S/N=1000</a:t>
            </a:r>
            <a:endParaRPr lang="zh-CN" altLang="en-US" dirty="0">
              <a:latin typeface="Arial" charset="0"/>
            </a:endParaRPr>
          </a:p>
        </p:txBody>
      </p:sp>
      <p:sp>
        <p:nvSpPr>
          <p:cNvPr id="138244"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CBDDD8F2-55E0-4D53-B61E-FB8315C78EBF}" type="slidenum">
              <a:rPr lang="en-US" altLang="zh-CN" smtClean="0"/>
              <a:pPr/>
              <a:t>29</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xfrm>
            <a:off x="381000" y="685800"/>
            <a:ext cx="6096000" cy="3429000"/>
          </a:xfrm>
        </p:spPr>
      </p:sp>
      <p:sp>
        <p:nvSpPr>
          <p:cNvPr id="139267" name="备注占位符 2"/>
          <p:cNvSpPr>
            <a:spLocks noGrp="1"/>
          </p:cNvSpPr>
          <p:nvPr>
            <p:ph type="body" idx="1"/>
          </p:nvPr>
        </p:nvSpPr>
        <p:spPr>
          <a:noFill/>
        </p:spPr>
        <p:txBody>
          <a:bodyPr/>
          <a:lstStyle/>
          <a:p>
            <a:r>
              <a:rPr lang="zh-CN" altLang="en-US">
                <a:latin typeface="Arial" charset="0"/>
              </a:rPr>
              <a:t>直接计算</a:t>
            </a:r>
            <a:r>
              <a:rPr lang="en-US" altLang="zh-CN">
                <a:latin typeface="Arial" charset="0"/>
              </a:rPr>
              <a:t>29.9 kpbs</a:t>
            </a:r>
            <a:endParaRPr lang="zh-CN" altLang="en-US">
              <a:latin typeface="Arial" charset="0"/>
            </a:endParaRPr>
          </a:p>
        </p:txBody>
      </p:sp>
      <p:sp>
        <p:nvSpPr>
          <p:cNvPr id="139268"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F8544774-4426-44EB-9ECB-78AE221FDB8D}" type="slidenum">
              <a:rPr lang="en-US" altLang="zh-CN" smtClean="0"/>
              <a:pPr/>
              <a:t>30</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31</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3889528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奈氏准则激励大家去探索先进的编码技术，使每一个码元表示任意多个比特。</a:t>
            </a:r>
            <a:endParaRPr lang="en-US" altLang="zh-CN" dirty="0"/>
          </a:p>
          <a:p>
            <a:r>
              <a:rPr lang="zh-CN" altLang="en-US" dirty="0"/>
              <a:t>香农定理告诫大家，在有噪音的信道上，不论多么复杂的编码技术，都无法突破公式的传输极限。</a:t>
            </a:r>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33</a:t>
            </a:fld>
            <a:endParaRPr lang="en-US" altLang="zh-CN"/>
          </a:p>
        </p:txBody>
      </p:sp>
    </p:spTree>
    <p:extLst>
      <p:ext uri="{BB962C8B-B14F-4D97-AF65-F5344CB8AC3E}">
        <p14:creationId xmlns:p14="http://schemas.microsoft.com/office/powerpoint/2010/main" val="425780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817200" lvl="1" indent="-360000" algn="just">
              <a:lnSpc>
                <a:spcPct val="110000"/>
              </a:lnSpc>
            </a:pPr>
            <a:r>
              <a:rPr lang="zh-CN" altLang="en-US" dirty="0">
                <a:latin typeface="Times New Roman" panose="02020603050405020304" pitchFamily="18" charset="0"/>
                <a:ea typeface="微软雅黑" panose="020B0503020204020204" pitchFamily="34" charset="-122"/>
              </a:rPr>
              <a:t>按特性阻抗的不同，分为</a:t>
            </a:r>
            <a:r>
              <a:rPr lang="zh-CN" altLang="en-US" dirty="0">
                <a:solidFill>
                  <a:srgbClr val="C00000"/>
                </a:solidFill>
                <a:latin typeface="Times New Roman" panose="02020603050405020304" pitchFamily="18" charset="0"/>
                <a:ea typeface="微软雅黑" panose="020B0503020204020204" pitchFamily="34" charset="-122"/>
              </a:rPr>
              <a:t>基带同轴电缆（</a:t>
            </a:r>
            <a:r>
              <a:rPr lang="en-US" altLang="zh-CN" dirty="0">
                <a:solidFill>
                  <a:srgbClr val="C00000"/>
                </a:solidFill>
                <a:latin typeface="Times New Roman" panose="02020603050405020304" pitchFamily="18" charset="0"/>
                <a:ea typeface="微软雅黑" panose="020B0503020204020204" pitchFamily="34" charset="-122"/>
              </a:rPr>
              <a:t>50</a:t>
            </a:r>
            <a:r>
              <a:rPr lang="el-GR" altLang="zh-CN" dirty="0">
                <a:solidFill>
                  <a:srgbClr val="C00000"/>
                </a:solidFill>
                <a:latin typeface="Times New Roman" panose="02020603050405020304" pitchFamily="18" charset="0"/>
                <a:ea typeface="微软雅黑" panose="020B0503020204020204" pitchFamily="34" charset="-122"/>
              </a:rPr>
              <a:t>Ω</a:t>
            </a:r>
            <a:r>
              <a:rPr lang="zh-CN" altLang="en-US" dirty="0">
                <a:solidFill>
                  <a:srgbClr val="C00000"/>
                </a:solidFill>
                <a:latin typeface="Times New Roman" panose="02020603050405020304" pitchFamily="18" charset="0"/>
                <a:ea typeface="微软雅黑" panose="020B0503020204020204" pitchFamily="34" charset="-122"/>
              </a:rPr>
              <a:t>）</a:t>
            </a:r>
            <a:r>
              <a:rPr lang="zh-CN" altLang="en-US" dirty="0">
                <a:latin typeface="Times New Roman" panose="02020603050405020304" pitchFamily="18" charset="0"/>
                <a:ea typeface="微软雅黑" panose="020B0503020204020204" pitchFamily="34" charset="-122"/>
              </a:rPr>
              <a:t>和</a:t>
            </a:r>
            <a:r>
              <a:rPr lang="zh-CN" altLang="en-US" dirty="0">
                <a:solidFill>
                  <a:srgbClr val="C00000"/>
                </a:solidFill>
                <a:latin typeface="Times New Roman" panose="02020603050405020304" pitchFamily="18" charset="0"/>
                <a:ea typeface="微软雅黑" panose="020B0503020204020204" pitchFamily="34" charset="-122"/>
              </a:rPr>
              <a:t>宽带同轴电缆（</a:t>
            </a:r>
            <a:r>
              <a:rPr lang="en-US" altLang="zh-CN" dirty="0">
                <a:solidFill>
                  <a:srgbClr val="C00000"/>
                </a:solidFill>
                <a:latin typeface="Times New Roman" panose="02020603050405020304" pitchFamily="18" charset="0"/>
                <a:ea typeface="微软雅黑" panose="020B0503020204020204" pitchFamily="34" charset="-122"/>
              </a:rPr>
              <a:t>75</a:t>
            </a:r>
            <a:r>
              <a:rPr lang="el-GR" altLang="zh-CN" dirty="0">
                <a:solidFill>
                  <a:srgbClr val="C00000"/>
                </a:solidFill>
                <a:latin typeface="Times New Roman" panose="02020603050405020304" pitchFamily="18" charset="0"/>
                <a:ea typeface="微软雅黑" panose="020B0503020204020204" pitchFamily="34" charset="-122"/>
              </a:rPr>
              <a:t>Ω</a:t>
            </a:r>
            <a:r>
              <a:rPr lang="zh-CN" altLang="en-US" dirty="0">
                <a:solidFill>
                  <a:srgbClr val="C00000"/>
                </a:solidFill>
                <a:latin typeface="Times New Roman" panose="02020603050405020304" pitchFamily="18" charset="0"/>
                <a:ea typeface="微软雅黑" panose="020B0503020204020204" pitchFamily="34" charset="-122"/>
              </a:rPr>
              <a:t>）</a:t>
            </a:r>
            <a:endParaRPr lang="en-US" altLang="zh-CN" dirty="0">
              <a:solidFill>
                <a:srgbClr val="C00000"/>
              </a:solidFill>
              <a:latin typeface="Times New Roman" panose="02020603050405020304" pitchFamily="18" charset="0"/>
              <a:ea typeface="微软雅黑" panose="020B0503020204020204" pitchFamily="34" charset="-122"/>
            </a:endParaRPr>
          </a:p>
          <a:p>
            <a:pPr marL="1274400" lvl="2" indent="-360000" algn="just">
              <a:lnSpc>
                <a:spcPct val="110000"/>
              </a:lnSpc>
            </a:pPr>
            <a:r>
              <a:rPr lang="zh-CN" altLang="en-US" dirty="0">
                <a:latin typeface="Times New Roman" panose="02020603050405020304" pitchFamily="18" charset="0"/>
                <a:ea typeface="微软雅黑" panose="020B0503020204020204" pitchFamily="34" charset="-122"/>
              </a:rPr>
              <a:t>基带同轴用来传送基带信号，其距离可达</a:t>
            </a:r>
            <a:r>
              <a:rPr lang="en-US" altLang="zh-CN" dirty="0">
                <a:latin typeface="Times New Roman" panose="02020603050405020304" pitchFamily="18" charset="0"/>
                <a:ea typeface="微软雅黑" panose="020B0503020204020204" pitchFamily="34" charset="-122"/>
              </a:rPr>
              <a:t>1km</a:t>
            </a:r>
            <a:r>
              <a:rPr lang="zh-CN" altLang="en-US" dirty="0">
                <a:latin typeface="Times New Roman" panose="02020603050405020304" pitchFamily="18" charset="0"/>
                <a:ea typeface="微软雅黑" panose="020B0503020204020204" pitchFamily="34" charset="-122"/>
              </a:rPr>
              <a:t>，传输速率为</a:t>
            </a:r>
            <a:r>
              <a:rPr lang="en-US" altLang="zh-CN" dirty="0">
                <a:latin typeface="Times New Roman" panose="02020603050405020304" pitchFamily="18" charset="0"/>
                <a:ea typeface="微软雅黑" panose="020B0503020204020204" pitchFamily="34" charset="-122"/>
              </a:rPr>
              <a:t>10Mb/s</a:t>
            </a:r>
          </a:p>
          <a:p>
            <a:pPr marL="1274400" lvl="2" indent="-360000" algn="just">
              <a:lnSpc>
                <a:spcPct val="110000"/>
              </a:lnSpc>
            </a:pPr>
            <a:r>
              <a:rPr lang="zh-CN" altLang="en-US" dirty="0">
                <a:latin typeface="Times New Roman" panose="02020603050405020304" pitchFamily="18" charset="0"/>
                <a:ea typeface="微软雅黑" panose="020B0503020204020204" pitchFamily="34" charset="-122"/>
              </a:rPr>
              <a:t>宽带同轴是有线电视的标准传输电缆，传送频分复用的宽带信号，信号频率可高达</a:t>
            </a:r>
            <a:r>
              <a:rPr lang="en-US" altLang="zh-CN" dirty="0">
                <a:latin typeface="Times New Roman" panose="02020603050405020304" pitchFamily="18" charset="0"/>
                <a:ea typeface="微软雅黑" panose="020B0503020204020204" pitchFamily="34" charset="-122"/>
              </a:rPr>
              <a:t>300-400MHz</a:t>
            </a:r>
            <a:r>
              <a:rPr lang="zh-CN" altLang="en-US" dirty="0">
                <a:latin typeface="Times New Roman" panose="02020603050405020304" pitchFamily="18" charset="0"/>
                <a:ea typeface="微软雅黑" panose="020B0503020204020204" pitchFamily="34" charset="-122"/>
              </a:rPr>
              <a:t>，距离可达</a:t>
            </a:r>
            <a:r>
              <a:rPr lang="en-US" altLang="zh-CN" dirty="0">
                <a:latin typeface="Times New Roman" panose="02020603050405020304" pitchFamily="18" charset="0"/>
                <a:ea typeface="微软雅黑" panose="020B0503020204020204" pitchFamily="34" charset="-122"/>
              </a:rPr>
              <a:t>100km</a:t>
            </a:r>
            <a:r>
              <a:rPr lang="zh-CN" altLang="en-US" dirty="0">
                <a:latin typeface="Times New Roman" panose="02020603050405020304" pitchFamily="18" charset="0"/>
                <a:ea typeface="微软雅黑" panose="020B0503020204020204" pitchFamily="34" charset="-122"/>
              </a:rPr>
              <a:t> </a:t>
            </a:r>
          </a:p>
          <a:p>
            <a:pPr marL="360000" indent="-360000" algn="just">
              <a:lnSpc>
                <a:spcPct val="110000"/>
              </a:lnSpc>
            </a:pPr>
            <a:r>
              <a:rPr lang="zh-CN" altLang="en-US" sz="2400" i="0" dirty="0">
                <a:latin typeface="Times New Roman" panose="02020603050405020304" pitchFamily="18" charset="0"/>
                <a:ea typeface="微软雅黑" panose="020B0503020204020204" pitchFamily="34" charset="-122"/>
              </a:rPr>
              <a:t>局域网发展初期广泛地使用同轴电缆</a:t>
            </a:r>
            <a:r>
              <a:rPr lang="zh-CN" altLang="en-US" sz="2400" dirty="0">
                <a:latin typeface="Times New Roman" panose="02020603050405020304" pitchFamily="18" charset="0"/>
                <a:ea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rPr>
              <a:t>50</a:t>
            </a:r>
            <a:r>
              <a:rPr lang="el-GR" altLang="zh-CN" sz="2400" dirty="0">
                <a:latin typeface="Times New Roman" panose="02020603050405020304" pitchFamily="18" charset="0"/>
                <a:ea typeface="微软雅黑" panose="020B0503020204020204" pitchFamily="34" charset="-122"/>
              </a:rPr>
              <a:t>Ω</a:t>
            </a:r>
            <a:r>
              <a:rPr lang="zh-CN" altLang="en-US" sz="2400" dirty="0">
                <a:latin typeface="Times New Roman" panose="02020603050405020304" pitchFamily="18" charset="0"/>
                <a:ea typeface="微软雅黑" panose="020B0503020204020204" pitchFamily="34" charset="-122"/>
              </a:rPr>
              <a:t>） </a:t>
            </a:r>
            <a:endParaRPr lang="en-US" altLang="zh-CN" sz="2400" dirty="0">
              <a:latin typeface="Times New Roman" panose="02020603050405020304" pitchFamily="18" charset="0"/>
              <a:ea typeface="微软雅黑" panose="020B0503020204020204" pitchFamily="34" charset="-122"/>
            </a:endParaRPr>
          </a:p>
          <a:p>
            <a:pPr marL="360000" indent="-360000" algn="just">
              <a:lnSpc>
                <a:spcPct val="110000"/>
              </a:lnSpc>
            </a:pPr>
            <a:r>
              <a:rPr lang="zh-CN" altLang="en-US" sz="2400" i="0" dirty="0">
                <a:latin typeface="Times New Roman" panose="02020603050405020304" pitchFamily="18" charset="0"/>
                <a:ea typeface="微软雅黑" panose="020B0503020204020204" pitchFamily="34" charset="-122"/>
              </a:rPr>
              <a:t>现在同轴电缆</a:t>
            </a:r>
            <a:r>
              <a:rPr lang="zh-CN" altLang="en-US" sz="2400" dirty="0">
                <a:latin typeface="Times New Roman" panose="02020603050405020304" pitchFamily="18" charset="0"/>
                <a:ea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rPr>
              <a:t>75</a:t>
            </a:r>
            <a:r>
              <a:rPr lang="el-GR" altLang="zh-CN" sz="2400" dirty="0">
                <a:latin typeface="Times New Roman" panose="02020603050405020304" pitchFamily="18" charset="0"/>
                <a:ea typeface="微软雅黑" panose="020B0503020204020204" pitchFamily="34" charset="-122"/>
              </a:rPr>
              <a:t>Ω</a:t>
            </a:r>
            <a:r>
              <a:rPr lang="zh-CN" altLang="en-US" sz="2400" dirty="0">
                <a:latin typeface="Times New Roman" panose="02020603050405020304" pitchFamily="18" charset="0"/>
                <a:ea typeface="微软雅黑" panose="020B0503020204020204" pitchFamily="34" charset="-122"/>
              </a:rPr>
              <a:t>）</a:t>
            </a:r>
            <a:r>
              <a:rPr lang="zh-CN" altLang="en-US" sz="2400" i="0" dirty="0">
                <a:latin typeface="Times New Roman" panose="02020603050405020304" pitchFamily="18" charset="0"/>
                <a:ea typeface="微软雅黑" panose="020B0503020204020204" pitchFamily="34" charset="-122"/>
              </a:rPr>
              <a:t>主要用在有线电视网</a:t>
            </a:r>
            <a:endParaRPr lang="zh-CN" altLang="en-US" sz="2400" dirty="0">
              <a:latin typeface="Times New Roman" panose="02020603050405020304" pitchFamily="18" charset="0"/>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35</a:t>
            </a:fld>
            <a:endParaRPr lang="en-US" altLang="zh-CN"/>
          </a:p>
        </p:txBody>
      </p:sp>
    </p:spTree>
    <p:extLst>
      <p:ext uri="{BB962C8B-B14F-4D97-AF65-F5344CB8AC3E}">
        <p14:creationId xmlns:p14="http://schemas.microsoft.com/office/powerpoint/2010/main" val="824911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UTP</a:t>
            </a:r>
            <a:r>
              <a:rPr lang="zh-CN" altLang="en-US" dirty="0">
                <a:effectLst/>
              </a:rPr>
              <a:t>即是指非屏蔽双绞线，这类网线在市面上非常普遍，也是家庭装修中使用频率最高的线材。</a:t>
            </a:r>
            <a:r>
              <a:rPr lang="en-US" altLang="zh-CN" dirty="0">
                <a:effectLst/>
              </a:rPr>
              <a:t>UTP</a:t>
            </a:r>
            <a:r>
              <a:rPr lang="zh-CN" altLang="en-US" dirty="0">
                <a:effectLst/>
              </a:rPr>
              <a:t>线主要用于传输带宽在</a:t>
            </a:r>
            <a:r>
              <a:rPr lang="en-US" altLang="zh-CN" dirty="0">
                <a:effectLst/>
              </a:rPr>
              <a:t>250MHz</a:t>
            </a:r>
            <a:r>
              <a:rPr lang="zh-CN" altLang="en-US" dirty="0">
                <a:effectLst/>
              </a:rPr>
              <a:t>以下，没有特殊性能要求的普通网络系统中，最高仅能支持六类布线系统标准，这类线安装施工都较为方便，价格也比较实惠。</a:t>
            </a:r>
            <a:endParaRPr lang="en-US" altLang="zh-CN" dirty="0">
              <a:effectLst/>
            </a:endParaRPr>
          </a:p>
          <a:p>
            <a:endParaRPr lang="en-US" altLang="zh-CN" dirty="0">
              <a:effectLst/>
            </a:endParaRPr>
          </a:p>
          <a:p>
            <a:r>
              <a:rPr lang="en-US" altLang="zh-CN" i="0" dirty="0"/>
              <a:t>FTP</a:t>
            </a:r>
            <a:r>
              <a:rPr lang="zh-CN" altLang="en-US" dirty="0"/>
              <a:t>即是指铝箔屏蔽的</a:t>
            </a:r>
            <a:r>
              <a:rPr lang="zh-CN" altLang="en-US" i="1" dirty="0"/>
              <a:t>双绞线</a:t>
            </a:r>
            <a:r>
              <a:rPr lang="en-US" altLang="zh-CN" dirty="0"/>
              <a:t>,</a:t>
            </a:r>
            <a:r>
              <a:rPr lang="zh-CN" altLang="en-US" dirty="0"/>
              <a:t>这种线缆支持带宽能力强</a:t>
            </a:r>
            <a:r>
              <a:rPr lang="en-US" altLang="zh-CN" dirty="0"/>
              <a:t>,</a:t>
            </a:r>
            <a:r>
              <a:rPr lang="zh-CN" altLang="en-US" dirty="0"/>
              <a:t>且具备一定的抗干扰能力</a:t>
            </a:r>
            <a:r>
              <a:rPr lang="en-US" altLang="zh-CN" dirty="0"/>
              <a:t>,</a:t>
            </a:r>
            <a:r>
              <a:rPr lang="zh-CN" altLang="en-US" dirty="0"/>
              <a:t>能够减小信号衰减。此外</a:t>
            </a:r>
            <a:r>
              <a:rPr lang="en-US" altLang="zh-CN" dirty="0"/>
              <a:t>,</a:t>
            </a:r>
            <a:r>
              <a:rPr lang="zh-CN" altLang="en-US" dirty="0"/>
              <a:t>其最明显的特性是采用可回收低烟无卤材料</a:t>
            </a:r>
            <a:r>
              <a:rPr lang="en-US" altLang="zh-CN" dirty="0"/>
              <a:t>,</a:t>
            </a:r>
            <a:r>
              <a:rPr lang="zh-CN" altLang="en-US" dirty="0"/>
              <a:t>环保性强。</a:t>
            </a:r>
            <a:endParaRPr lang="zh-CN" altLang="en-US" dirty="0">
              <a:effectLst/>
            </a:endParaRPr>
          </a:p>
          <a:p>
            <a:endParaRPr lang="en-US" altLang="zh-CN" dirty="0">
              <a:effectLst/>
              <a:hlinkClick r:id="rId3"/>
            </a:endParaRPr>
          </a:p>
          <a:p>
            <a:endParaRPr lang="zh-CN" altLang="en-US" dirty="0">
              <a:effectLst/>
            </a:endParaRPr>
          </a:p>
          <a:p>
            <a:r>
              <a:rPr lang="en-US" altLang="zh-CN" dirty="0">
                <a:effectLst/>
              </a:rPr>
              <a:t>SFTP</a:t>
            </a:r>
            <a:r>
              <a:rPr lang="zh-CN" altLang="en-US" dirty="0">
                <a:effectLst/>
              </a:rPr>
              <a:t>即是指双屏蔽双绞线，该线缆在</a:t>
            </a:r>
            <a:r>
              <a:rPr lang="en-US" altLang="zh-CN" dirty="0">
                <a:effectLst/>
              </a:rPr>
              <a:t>STP</a:t>
            </a:r>
            <a:r>
              <a:rPr lang="zh-CN" altLang="en-US" dirty="0">
                <a:effectLst/>
              </a:rPr>
              <a:t>的铝箔层基础上增设了编织网，通常采用铝镁丝或镀锌铜材质，外层采用</a:t>
            </a:r>
            <a:r>
              <a:rPr lang="en-US" altLang="zh-CN" dirty="0">
                <a:effectLst/>
              </a:rPr>
              <a:t>PVC</a:t>
            </a:r>
            <a:r>
              <a:rPr lang="zh-CN" altLang="en-US" dirty="0">
                <a:effectLst/>
              </a:rPr>
              <a:t>材料。</a:t>
            </a:r>
            <a:r>
              <a:rPr lang="en-US" altLang="zh-CN" dirty="0">
                <a:effectLst/>
              </a:rPr>
              <a:t>SFTP</a:t>
            </a:r>
            <a:r>
              <a:rPr lang="zh-CN" altLang="en-US" dirty="0">
                <a:effectLst/>
              </a:rPr>
              <a:t>相较</a:t>
            </a:r>
            <a:r>
              <a:rPr lang="en-US" altLang="zh-CN" dirty="0">
                <a:effectLst/>
              </a:rPr>
              <a:t>STP</a:t>
            </a:r>
            <a:r>
              <a:rPr lang="zh-CN" altLang="en-US" dirty="0">
                <a:effectLst/>
              </a:rPr>
              <a:t>的不同处主要是，有两层屏蔽层以及屏蔽层之间多了绝缘隔离结构。</a:t>
            </a:r>
            <a:r>
              <a:rPr lang="en-US" altLang="zh-CN" dirty="0">
                <a:effectLst/>
              </a:rPr>
              <a:t>SFTP</a:t>
            </a:r>
            <a:r>
              <a:rPr lang="zh-CN" altLang="en-US" dirty="0">
                <a:effectLst/>
              </a:rPr>
              <a:t>的特性是屏蔽环境磁场、信号的干扰能力更强，内部信号衰减程度更低。更为复杂的结构使其柔软性比</a:t>
            </a:r>
            <a:r>
              <a:rPr lang="en-US" altLang="zh-CN" dirty="0">
                <a:effectLst/>
              </a:rPr>
              <a:t>STP</a:t>
            </a:r>
            <a:r>
              <a:rPr lang="zh-CN" altLang="en-US" dirty="0">
                <a:effectLst/>
              </a:rPr>
              <a:t>稍差，价格也更贵。</a:t>
            </a:r>
            <a:r>
              <a:rPr lang="en-US" altLang="zh-CN" dirty="0">
                <a:effectLst/>
              </a:rPr>
              <a:t>SFTP</a:t>
            </a:r>
            <a:r>
              <a:rPr lang="zh-CN" altLang="en-US" dirty="0">
                <a:effectLst/>
              </a:rPr>
              <a:t>主要适用于特殊环境的专业布线工程中。</a:t>
            </a:r>
            <a:endParaRPr lang="en-US" altLang="zh-CN" dirty="0">
              <a:effectLst/>
            </a:endParaRPr>
          </a:p>
          <a:p>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hlinkClick r:id="rId3"/>
              </a:rPr>
              <a:t>STP</a:t>
            </a:r>
            <a:r>
              <a:rPr lang="zh-CN" altLang="en-US" dirty="0">
                <a:effectLst/>
                <a:hlinkClick r:id="rId3"/>
              </a:rPr>
              <a:t>是指独立屏蔽双绞线</a:t>
            </a:r>
            <a:r>
              <a:rPr lang="zh-CN" altLang="en-US" dirty="0">
                <a:effectLst/>
              </a:rPr>
              <a:t>，该双绞线导芯外有一层铝箔层，且每对线都有单独铝箔屏蔽层，起到减少信号衰减的作用。此外，标准的七类</a:t>
            </a:r>
            <a:r>
              <a:rPr lang="en-US" altLang="zh-CN" dirty="0">
                <a:effectLst/>
              </a:rPr>
              <a:t>STP</a:t>
            </a:r>
            <a:r>
              <a:rPr lang="zh-CN" altLang="en-US" dirty="0">
                <a:effectLst/>
              </a:rPr>
              <a:t>线缆中每四对线合并后，外部还包裹着一层金属编织网屏蔽。秋叶原七类</a:t>
            </a:r>
            <a:r>
              <a:rPr lang="en-US" altLang="zh-CN" dirty="0">
                <a:effectLst/>
              </a:rPr>
              <a:t>STP</a:t>
            </a:r>
            <a:r>
              <a:rPr lang="zh-CN" altLang="en-US" dirty="0">
                <a:effectLst/>
              </a:rPr>
              <a:t>网线主要适用于高速网络或高保密要求的场所传输，可支持未来多类型应用，有助于多媒体信息共同传输及布线平台的统一。</a:t>
            </a:r>
            <a:endParaRPr lang="en-US" altLang="zh-CN" dirty="0">
              <a:effectLst/>
            </a:endParaRPr>
          </a:p>
          <a:p>
            <a:endParaRPr lang="en-US" altLang="zh-CN" dirty="0">
              <a:effectLst/>
            </a:endParaRPr>
          </a:p>
          <a:p>
            <a:endParaRPr lang="en-US" altLang="zh-CN" dirty="0">
              <a:effectLst/>
              <a:hlinkClick r:id="rId3"/>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36</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1093904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单模光纤要求，光纤直径小到只有一个光的波长，几个微米，成本较高。但随着生产工艺进步，价格不断下降</a:t>
            </a:r>
            <a:endParaRPr lang="en-US" altLang="zh-CN" dirty="0"/>
          </a:p>
          <a:p>
            <a:r>
              <a:rPr lang="en-US" altLang="zh-CN" dirty="0"/>
              <a:t>100gps</a:t>
            </a:r>
            <a:r>
              <a:rPr lang="zh-CN" altLang="en-US" dirty="0"/>
              <a:t>下，传输</a:t>
            </a:r>
            <a:r>
              <a:rPr lang="en-US" altLang="zh-CN" dirty="0"/>
              <a:t>100</a:t>
            </a:r>
            <a:r>
              <a:rPr lang="zh-CN" altLang="en-US" dirty="0"/>
              <a:t>公里不需要中继器。</a:t>
            </a:r>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40</a:t>
            </a:fld>
            <a:endParaRPr lang="en-US" altLang="zh-CN"/>
          </a:p>
        </p:txBody>
      </p:sp>
    </p:spTree>
    <p:extLst>
      <p:ext uri="{BB962C8B-B14F-4D97-AF65-F5344CB8AC3E}">
        <p14:creationId xmlns:p14="http://schemas.microsoft.com/office/powerpoint/2010/main" val="2023982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xfrm>
            <a:off x="381000" y="685800"/>
            <a:ext cx="6096000" cy="3429000"/>
          </a:xfrm>
        </p:spPr>
      </p:sp>
      <p:sp>
        <p:nvSpPr>
          <p:cNvPr id="140291" name="备注占位符 2"/>
          <p:cNvSpPr>
            <a:spLocks noGrp="1"/>
          </p:cNvSpPr>
          <p:nvPr>
            <p:ph type="body" idx="1"/>
          </p:nvPr>
        </p:nvSpPr>
        <p:spPr>
          <a:noFill/>
        </p:spPr>
        <p:txBody>
          <a:bodyPr/>
          <a:lstStyle/>
          <a:p>
            <a:pPr algn="just">
              <a:lnSpc>
                <a:spcPct val="110000"/>
              </a:lnSpc>
            </a:pPr>
            <a:r>
              <a:rPr lang="zh-CN" altLang="en-US" sz="1100" i="0" dirty="0">
                <a:latin typeface="Times New Roman" panose="02020603050405020304" pitchFamily="18" charset="0"/>
              </a:rPr>
              <a:t>短波是指以波长为</a:t>
            </a:r>
            <a:r>
              <a:rPr lang="en-US" altLang="zh-CN" sz="1100" i="0" dirty="0">
                <a:latin typeface="Times New Roman" panose="02020603050405020304" pitchFamily="18" charset="0"/>
              </a:rPr>
              <a:t>100m</a:t>
            </a:r>
            <a:r>
              <a:rPr lang="zh-CN" altLang="en-US" sz="1100" i="0" dirty="0">
                <a:latin typeface="Times New Roman" panose="02020603050405020304" pitchFamily="18" charset="0"/>
              </a:rPr>
              <a:t>～</a:t>
            </a:r>
            <a:r>
              <a:rPr lang="en-US" altLang="zh-CN" sz="1100" i="0" dirty="0">
                <a:latin typeface="Times New Roman" panose="02020603050405020304" pitchFamily="18" charset="0"/>
              </a:rPr>
              <a:t>10m</a:t>
            </a:r>
            <a:r>
              <a:rPr lang="zh-CN" altLang="en-US" sz="1100" i="0" dirty="0">
                <a:latin typeface="Times New Roman" panose="02020603050405020304" pitchFamily="18" charset="0"/>
              </a:rPr>
              <a:t>（或频率为</a:t>
            </a:r>
            <a:r>
              <a:rPr lang="en-US" altLang="zh-CN" sz="1100" i="0" dirty="0">
                <a:latin typeface="Times New Roman" panose="02020603050405020304" pitchFamily="18" charset="0"/>
              </a:rPr>
              <a:t>3</a:t>
            </a:r>
            <a:r>
              <a:rPr lang="zh-CN" altLang="en-US" sz="1100" i="0" dirty="0">
                <a:latin typeface="Times New Roman" panose="02020603050405020304" pitchFamily="18" charset="0"/>
              </a:rPr>
              <a:t>～</a:t>
            </a:r>
            <a:r>
              <a:rPr lang="en-US" altLang="zh-CN" sz="1100" i="0" dirty="0">
                <a:latin typeface="Times New Roman" panose="02020603050405020304" pitchFamily="18" charset="0"/>
              </a:rPr>
              <a:t>30MHz</a:t>
            </a:r>
            <a:r>
              <a:rPr lang="zh-CN" altLang="en-US" sz="1100" i="0" dirty="0">
                <a:latin typeface="Times New Roman" panose="02020603050405020304" pitchFamily="18" charset="0"/>
              </a:rPr>
              <a:t>）的电磁波</a:t>
            </a:r>
            <a:endParaRPr lang="en-US" altLang="zh-CN" sz="1100" i="0" dirty="0">
              <a:latin typeface="Times New Roman" panose="02020603050405020304" pitchFamily="18" charset="0"/>
            </a:endParaRPr>
          </a:p>
          <a:p>
            <a:pPr algn="just">
              <a:lnSpc>
                <a:spcPct val="110000"/>
              </a:lnSpc>
            </a:pPr>
            <a:r>
              <a:rPr lang="zh-CN" altLang="en-US" sz="1100" i="0" dirty="0">
                <a:latin typeface="Times New Roman" panose="02020603050405020304" pitchFamily="18" charset="0"/>
              </a:rPr>
              <a:t>实用短波是</a:t>
            </a:r>
            <a:r>
              <a:rPr lang="en-US" altLang="zh-CN" sz="1100" i="0" dirty="0">
                <a:latin typeface="Times New Roman" panose="02020603050405020304" pitchFamily="18" charset="0"/>
              </a:rPr>
              <a:t>3</a:t>
            </a:r>
            <a:r>
              <a:rPr lang="zh-CN" altLang="en-US" sz="1100" i="0" dirty="0">
                <a:latin typeface="Times New Roman" panose="02020603050405020304" pitchFamily="18" charset="0"/>
              </a:rPr>
              <a:t>～</a:t>
            </a:r>
            <a:r>
              <a:rPr lang="en-US" altLang="zh-CN" sz="1100" i="0" dirty="0">
                <a:latin typeface="Times New Roman" panose="02020603050405020304" pitchFamily="18" charset="0"/>
              </a:rPr>
              <a:t>30MHz</a:t>
            </a:r>
          </a:p>
          <a:p>
            <a:endParaRPr lang="en-US" altLang="zh-CN" dirty="0">
              <a:latin typeface="Arial" charset="0"/>
            </a:endParaRPr>
          </a:p>
          <a:p>
            <a:endParaRPr lang="zh-CN" altLang="en-US" dirty="0">
              <a:latin typeface="Arial" charset="0"/>
            </a:endParaRPr>
          </a:p>
        </p:txBody>
      </p:sp>
      <p:sp>
        <p:nvSpPr>
          <p:cNvPr id="140292"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8EC885CF-3109-40E5-93B5-2BDCF2CBA1BF}" type="slidenum">
              <a:rPr lang="en-US" altLang="zh-CN" smtClean="0"/>
              <a:pPr/>
              <a:t>41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图中分别是</a:t>
            </a:r>
            <a:r>
              <a:rPr lang="en-US" altLang="zh-CN" dirty="0"/>
              <a:t>RJ-45</a:t>
            </a:r>
            <a:r>
              <a:rPr lang="zh-CN" altLang="en-US" dirty="0"/>
              <a:t>接口，</a:t>
            </a:r>
            <a:r>
              <a:rPr lang="en-US" altLang="zh-CN" dirty="0"/>
              <a:t>RS-232-C</a:t>
            </a:r>
            <a:r>
              <a:rPr lang="zh-CN" altLang="en-US" dirty="0"/>
              <a:t>接口，光纤接口，</a:t>
            </a:r>
            <a:r>
              <a:rPr lang="en-US" altLang="zh-CN" dirty="0"/>
              <a:t>USB</a:t>
            </a:r>
            <a:r>
              <a:rPr lang="zh-CN" altLang="en-US" dirty="0"/>
              <a:t>接口，接口</a:t>
            </a:r>
            <a:r>
              <a:rPr lang="zh-CN" altLang="en-US" dirty="0">
                <a:solidFill>
                  <a:srgbClr val="FF0000"/>
                </a:solidFill>
              </a:rPr>
              <a:t>固定和锁定装置，可以</a:t>
            </a:r>
            <a:r>
              <a:rPr lang="en-US" altLang="zh-CN" dirty="0"/>
              <a:t>RS-232-C</a:t>
            </a:r>
            <a:r>
              <a:rPr lang="zh-CN" altLang="en-US" dirty="0"/>
              <a:t>接口为例说明</a:t>
            </a:r>
            <a:r>
              <a:rPr lang="zh-CN" altLang="en-US" dirty="0">
                <a:solidFill>
                  <a:srgbClr val="FF0000"/>
                </a:solidFill>
              </a:rPr>
              <a:t>引线数目和排列（</a:t>
            </a:r>
            <a:r>
              <a:rPr lang="en-US" altLang="zh-CN" dirty="0">
                <a:solidFill>
                  <a:srgbClr val="FF0000"/>
                </a:solidFill>
              </a:rPr>
              <a:t>2</a:t>
            </a:r>
            <a:r>
              <a:rPr lang="zh-CN" altLang="en-US" dirty="0">
                <a:solidFill>
                  <a:srgbClr val="FF0000"/>
                </a:solidFill>
              </a:rPr>
              <a:t>排，</a:t>
            </a:r>
            <a:r>
              <a:rPr lang="en-US" altLang="zh-CN" dirty="0">
                <a:solidFill>
                  <a:srgbClr val="FF0000"/>
                </a:solidFill>
              </a:rPr>
              <a:t>5+4</a:t>
            </a:r>
            <a:r>
              <a:rPr lang="zh-CN" altLang="en-US" dirty="0">
                <a:solidFill>
                  <a:srgbClr val="FF0000"/>
                </a:solidFill>
              </a:rPr>
              <a:t>）。</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4</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4230004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100" dirty="0">
                <a:latin typeface="微软雅黑" panose="020B0503020204020204" pitchFamily="34" charset="-122"/>
                <a:ea typeface="微软雅黑" panose="020B0503020204020204" pitchFamily="34" charset="-122"/>
              </a:rPr>
              <a:t>由SpaceX（</a:t>
            </a:r>
            <a:r>
              <a:rPr lang="zh-CN" altLang="en-US" sz="1100" b="0" i="0" dirty="0">
                <a:solidFill>
                  <a:srgbClr val="333333"/>
                </a:solidFill>
                <a:effectLst/>
                <a:latin typeface="微软雅黑" panose="020B0503020204020204" pitchFamily="34" charset="-122"/>
                <a:ea typeface="微软雅黑" panose="020B0503020204020204" pitchFamily="34" charset="-122"/>
              </a:rPr>
              <a:t>美国太空探索技术公司，由马斯克创建</a:t>
            </a:r>
            <a:r>
              <a:rPr lang="zh-CN" altLang="en-US" sz="1100" dirty="0">
                <a:latin typeface="微软雅黑" panose="020B0503020204020204" pitchFamily="34" charset="-122"/>
                <a:ea typeface="微软雅黑" panose="020B0503020204020204" pitchFamily="34" charset="-122"/>
              </a:rPr>
              <a:t>）构建的卫星互联网星座，</a:t>
            </a:r>
            <a:r>
              <a:rPr lang="zh-CN" altLang="en-US" sz="1100" b="1" dirty="0">
                <a:latin typeface="微软雅黑" panose="020B0503020204020204" pitchFamily="34" charset="-122"/>
                <a:ea typeface="微软雅黑" panose="020B0503020204020204" pitchFamily="34" charset="-122"/>
              </a:rPr>
              <a:t>可提供卫星互联网访问</a:t>
            </a:r>
            <a:r>
              <a:rPr lang="zh-CN" altLang="en-US" sz="1100" dirty="0">
                <a:latin typeface="微软雅黑" panose="020B0503020204020204" pitchFamily="34" charset="-122"/>
                <a:ea typeface="微软雅黑" panose="020B0503020204020204" pitchFamily="34" charset="-122"/>
              </a:rPr>
              <a:t>，并从</a:t>
            </a:r>
            <a:r>
              <a:rPr lang="en-US" altLang="zh-CN" sz="1100" dirty="0">
                <a:latin typeface="微软雅黑" panose="020B0503020204020204" pitchFamily="34" charset="-122"/>
                <a:ea typeface="微软雅黑" panose="020B0503020204020204" pitchFamily="34" charset="-122"/>
              </a:rPr>
              <a:t>2020</a:t>
            </a:r>
            <a:r>
              <a:rPr lang="zh-CN" altLang="en-US" sz="1100" dirty="0">
                <a:latin typeface="微软雅黑" panose="020B0503020204020204" pitchFamily="34" charset="-122"/>
                <a:ea typeface="微软雅黑" panose="020B0503020204020204" pitchFamily="34" charset="-122"/>
              </a:rPr>
              <a:t>年开始工作。 </a:t>
            </a:r>
            <a:endParaRPr lang="en-US" altLang="zh-CN" sz="1100" dirty="0">
              <a:latin typeface="微软雅黑" panose="020B0503020204020204" pitchFamily="34" charset="-122"/>
              <a:ea typeface="微软雅黑" panose="020B0503020204020204" pitchFamily="34" charset="-122"/>
            </a:endParaRPr>
          </a:p>
          <a:p>
            <a:pPr>
              <a:lnSpc>
                <a:spcPct val="150000"/>
              </a:lnSpc>
            </a:pPr>
            <a:r>
              <a:rPr lang="zh-CN" altLang="en-US" sz="1100" dirty="0">
                <a:latin typeface="微软雅黑" panose="020B0503020204020204" pitchFamily="34" charset="-122"/>
                <a:ea typeface="微软雅黑" panose="020B0503020204020204" pitchFamily="34" charset="-122"/>
              </a:rPr>
              <a:t>SpaceX</a:t>
            </a:r>
            <a:r>
              <a:rPr lang="zh-CN" altLang="en-US" sz="1100" b="0" i="0" dirty="0">
                <a:solidFill>
                  <a:srgbClr val="333333"/>
                </a:solidFill>
                <a:effectLst/>
                <a:latin typeface="微软雅黑" panose="020B0503020204020204" pitchFamily="34" charset="-122"/>
                <a:ea typeface="微软雅黑" panose="020B0503020204020204" pitchFamily="34" charset="-122"/>
              </a:rPr>
              <a:t>计划在</a:t>
            </a:r>
            <a:r>
              <a:rPr lang="en-US" altLang="zh-CN" sz="1100" b="0" i="0" dirty="0">
                <a:solidFill>
                  <a:srgbClr val="333333"/>
                </a:solidFill>
                <a:effectLst/>
                <a:latin typeface="微软雅黑" panose="020B0503020204020204" pitchFamily="34" charset="-122"/>
                <a:ea typeface="微软雅黑" panose="020B0503020204020204" pitchFamily="34" charset="-122"/>
              </a:rPr>
              <a:t>2019</a:t>
            </a:r>
            <a:r>
              <a:rPr lang="zh-CN" altLang="en-US" sz="1100" b="0" i="0" dirty="0">
                <a:solidFill>
                  <a:srgbClr val="333333"/>
                </a:solidFill>
                <a:effectLst/>
                <a:latin typeface="微软雅黑" panose="020B0503020204020204" pitchFamily="34" charset="-122"/>
                <a:ea typeface="微软雅黑" panose="020B0503020204020204" pitchFamily="34" charset="-122"/>
              </a:rPr>
              <a:t>年至</a:t>
            </a:r>
            <a:r>
              <a:rPr lang="en-US" altLang="zh-CN" sz="1100" b="0" i="0" dirty="0">
                <a:solidFill>
                  <a:srgbClr val="333333"/>
                </a:solidFill>
                <a:effectLst/>
                <a:latin typeface="微软雅黑" panose="020B0503020204020204" pitchFamily="34" charset="-122"/>
                <a:ea typeface="微软雅黑" panose="020B0503020204020204" pitchFamily="34" charset="-122"/>
              </a:rPr>
              <a:t>2024</a:t>
            </a:r>
            <a:r>
              <a:rPr lang="zh-CN" altLang="en-US" sz="1100" b="0" i="0" dirty="0">
                <a:solidFill>
                  <a:srgbClr val="333333"/>
                </a:solidFill>
                <a:effectLst/>
                <a:latin typeface="微软雅黑" panose="020B0503020204020204" pitchFamily="34" charset="-122"/>
                <a:ea typeface="微软雅黑" panose="020B0503020204020204" pitchFamily="34" charset="-122"/>
              </a:rPr>
              <a:t>年间在太空搭建由</a:t>
            </a:r>
            <a:r>
              <a:rPr lang="zh-CN" altLang="en-US" sz="1100" b="1" i="0" dirty="0">
                <a:solidFill>
                  <a:srgbClr val="333333"/>
                </a:solidFill>
                <a:effectLst/>
                <a:latin typeface="微软雅黑" panose="020B0503020204020204" pitchFamily="34" charset="-122"/>
                <a:ea typeface="微软雅黑" panose="020B0503020204020204" pitchFamily="34" charset="-122"/>
              </a:rPr>
              <a:t>约</a:t>
            </a:r>
            <a:r>
              <a:rPr lang="en-US" altLang="zh-CN" sz="1100" b="1" i="0" dirty="0">
                <a:solidFill>
                  <a:srgbClr val="333333"/>
                </a:solidFill>
                <a:effectLst/>
                <a:latin typeface="微软雅黑" panose="020B0503020204020204" pitchFamily="34" charset="-122"/>
                <a:ea typeface="微软雅黑" panose="020B0503020204020204" pitchFamily="34" charset="-122"/>
              </a:rPr>
              <a:t>1.2</a:t>
            </a:r>
            <a:r>
              <a:rPr lang="zh-CN" altLang="en-US" sz="1100" b="1" i="0" dirty="0">
                <a:solidFill>
                  <a:srgbClr val="333333"/>
                </a:solidFill>
                <a:effectLst/>
                <a:latin typeface="微软雅黑" panose="020B0503020204020204" pitchFamily="34" charset="-122"/>
                <a:ea typeface="微软雅黑" panose="020B0503020204020204" pitchFamily="34" charset="-122"/>
              </a:rPr>
              <a:t>万</a:t>
            </a:r>
            <a:r>
              <a:rPr lang="zh-CN" altLang="en-US" sz="1100" b="1" dirty="0">
                <a:latin typeface="微软雅黑" panose="020B0503020204020204" pitchFamily="34" charset="-122"/>
                <a:ea typeface="微软雅黑" panose="020B0503020204020204" pitchFamily="34" charset="-122"/>
              </a:rPr>
              <a:t>颗卫星组成</a:t>
            </a:r>
            <a:r>
              <a:rPr lang="zh-CN" altLang="en-US" sz="1100" dirty="0">
                <a:latin typeface="微软雅黑" panose="020B0503020204020204" pitchFamily="34" charset="-122"/>
                <a:ea typeface="微软雅黑" panose="020B0503020204020204" pitchFamily="34" charset="-122"/>
              </a:rPr>
              <a:t>的“星链”网络提供互联网服务，其中</a:t>
            </a:r>
            <a:r>
              <a:rPr lang="en-US" altLang="zh-CN" sz="1100" dirty="0">
                <a:latin typeface="微软雅黑" panose="020B0503020204020204" pitchFamily="34" charset="-122"/>
                <a:ea typeface="微软雅黑" panose="020B0503020204020204" pitchFamily="34" charset="-122"/>
              </a:rPr>
              <a:t>1584</a:t>
            </a:r>
            <a:r>
              <a:rPr lang="zh-CN" altLang="en-US" sz="1100" dirty="0">
                <a:latin typeface="微软雅黑" panose="020B0503020204020204" pitchFamily="34" charset="-122"/>
                <a:ea typeface="微软雅黑" panose="020B0503020204020204" pitchFamily="34" charset="-122"/>
              </a:rPr>
              <a:t>颗将部署在地球上空</a:t>
            </a:r>
            <a:r>
              <a:rPr lang="en-US" altLang="zh-CN" sz="1100" dirty="0">
                <a:latin typeface="微软雅黑" panose="020B0503020204020204" pitchFamily="34" charset="-122"/>
                <a:ea typeface="微软雅黑" panose="020B0503020204020204" pitchFamily="34" charset="-122"/>
              </a:rPr>
              <a:t>550</a:t>
            </a:r>
            <a:r>
              <a:rPr lang="zh-CN" altLang="en-US" sz="1100" dirty="0">
                <a:latin typeface="微软雅黑" panose="020B0503020204020204" pitchFamily="34" charset="-122"/>
                <a:ea typeface="微软雅黑" panose="020B0503020204020204" pitchFamily="34" charset="-122"/>
              </a:rPr>
              <a:t>千米处的近地轨道，并在地面装上星链信号接收器，便可以使用低轨道卫星网络进行全球网络访问。</a:t>
            </a:r>
            <a:endParaRPr lang="en-US" altLang="zh-CN" sz="1100" dirty="0">
              <a:latin typeface="微软雅黑" panose="020B0503020204020204" pitchFamily="34" charset="-122"/>
              <a:ea typeface="微软雅黑" panose="020B0503020204020204" pitchFamily="34" charset="-122"/>
            </a:endParaRPr>
          </a:p>
          <a:p>
            <a:r>
              <a:rPr lang="en-US" altLang="zh-CN" sz="1100" b="1" dirty="0" err="1">
                <a:latin typeface="微软雅黑" panose="020B0503020204020204" pitchFamily="34" charset="-122"/>
                <a:ea typeface="微软雅黑" panose="020B0503020204020204" pitchFamily="34" charset="-122"/>
              </a:rPr>
              <a:t>Starlink</a:t>
            </a:r>
            <a:r>
              <a:rPr lang="en-US" altLang="zh-CN" sz="1100" b="1" dirty="0">
                <a:latin typeface="微软雅黑" panose="020B0503020204020204" pitchFamily="34" charset="-122"/>
                <a:ea typeface="微软雅黑" panose="020B0503020204020204" pitchFamily="34" charset="-122"/>
              </a:rPr>
              <a:t> </a:t>
            </a:r>
            <a:r>
              <a:rPr lang="zh-CN" altLang="en-US" sz="1100" b="1" dirty="0">
                <a:latin typeface="微软雅黑" panose="020B0503020204020204" pitchFamily="34" charset="-122"/>
                <a:ea typeface="微软雅黑" panose="020B0503020204020204" pitchFamily="34" charset="-122"/>
              </a:rPr>
              <a:t>卫星部署分为三阶段</a:t>
            </a:r>
            <a:endParaRPr lang="en-US" altLang="zh-CN" sz="1100"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第一阶段，由</a:t>
            </a:r>
            <a:r>
              <a:rPr lang="en-US" altLang="zh-CN" sz="2000" dirty="0">
                <a:latin typeface="微软雅黑" panose="020B0503020204020204" pitchFamily="34" charset="-122"/>
                <a:ea typeface="微软雅黑" panose="020B0503020204020204" pitchFamily="34" charset="-122"/>
              </a:rPr>
              <a:t>1584</a:t>
            </a:r>
            <a:r>
              <a:rPr lang="zh-CN" altLang="en-US" sz="2000" dirty="0">
                <a:latin typeface="微软雅黑" panose="020B0503020204020204" pitchFamily="34" charset="-122"/>
                <a:ea typeface="微软雅黑" panose="020B0503020204020204" pitchFamily="34" charset="-122"/>
              </a:rPr>
              <a:t>颗低轨近地卫星实现初步覆盖，这</a:t>
            </a:r>
            <a:r>
              <a:rPr lang="en-US" altLang="zh-CN" sz="2000" dirty="0">
                <a:latin typeface="微软雅黑" panose="020B0503020204020204" pitchFamily="34" charset="-122"/>
                <a:ea typeface="微软雅黑" panose="020B0503020204020204" pitchFamily="34" charset="-122"/>
              </a:rPr>
              <a:t>1584</a:t>
            </a:r>
            <a:r>
              <a:rPr lang="zh-CN" altLang="en-US" sz="2000" dirty="0">
                <a:latin typeface="微软雅黑" panose="020B0503020204020204" pitchFamily="34" charset="-122"/>
                <a:ea typeface="微软雅黑" panose="020B0503020204020204" pitchFamily="34" charset="-122"/>
              </a:rPr>
              <a:t>颗卫星分布在</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条高度为</a:t>
            </a:r>
            <a:r>
              <a:rPr lang="en-US" altLang="zh-CN" sz="2000" dirty="0">
                <a:latin typeface="微软雅黑" panose="020B0503020204020204" pitchFamily="34" charset="-122"/>
                <a:ea typeface="微软雅黑" panose="020B0503020204020204" pitchFamily="34" charset="-122"/>
              </a:rPr>
              <a:t>1150</a:t>
            </a:r>
            <a:r>
              <a:rPr lang="zh-CN" altLang="en-US" sz="2000" dirty="0">
                <a:latin typeface="微软雅黑" panose="020B0503020204020204" pitchFamily="34" charset="-122"/>
                <a:ea typeface="微软雅黑" panose="020B0503020204020204" pitchFamily="34" charset="-122"/>
              </a:rPr>
              <a:t>公里的轨道上，每条轨道</a:t>
            </a:r>
            <a:r>
              <a:rPr lang="en-US" altLang="zh-CN" sz="2000" dirty="0">
                <a:latin typeface="微软雅黑" panose="020B0503020204020204" pitchFamily="34" charset="-122"/>
                <a:ea typeface="微软雅黑" panose="020B0503020204020204" pitchFamily="34" charset="-122"/>
              </a:rPr>
              <a:t>50</a:t>
            </a:r>
            <a:r>
              <a:rPr lang="zh-CN" altLang="en-US" sz="2000" dirty="0">
                <a:latin typeface="微软雅黑" panose="020B0503020204020204" pitchFamily="34" charset="-122"/>
                <a:ea typeface="微软雅黑" panose="020B0503020204020204" pitchFamily="34" charset="-122"/>
              </a:rPr>
              <a:t>颗</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第二阶段，</a:t>
            </a:r>
            <a:r>
              <a:rPr lang="en-US" altLang="zh-CN" sz="2000" dirty="0">
                <a:latin typeface="微软雅黑" panose="020B0503020204020204" pitchFamily="34" charset="-122"/>
                <a:ea typeface="微软雅黑" panose="020B0503020204020204" pitchFamily="34" charset="-122"/>
              </a:rPr>
              <a:t>2825 </a:t>
            </a:r>
            <a:r>
              <a:rPr lang="zh-CN" altLang="en-US" sz="2000" dirty="0">
                <a:latin typeface="微软雅黑" panose="020B0503020204020204" pitchFamily="34" charset="-122"/>
                <a:ea typeface="微软雅黑" panose="020B0503020204020204" pitchFamily="34" charset="-122"/>
              </a:rPr>
              <a:t>颗卫星实现全球组网前两步卫星皆分布在 </a:t>
            </a:r>
            <a:r>
              <a:rPr lang="en-US" altLang="zh-CN" sz="2000" dirty="0" err="1">
                <a:latin typeface="微软雅黑" panose="020B0503020204020204" pitchFamily="34" charset="-122"/>
                <a:ea typeface="微软雅黑" panose="020B0503020204020204" pitchFamily="34" charset="-122"/>
              </a:rPr>
              <a:t>Ka</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和 </a:t>
            </a:r>
            <a:r>
              <a:rPr lang="en-US" altLang="zh-CN" sz="2000" dirty="0">
                <a:latin typeface="微软雅黑" panose="020B0503020204020204" pitchFamily="34" charset="-122"/>
                <a:ea typeface="微软雅黑" panose="020B0503020204020204" pitchFamily="34" charset="-122"/>
              </a:rPr>
              <a:t>Ku </a:t>
            </a:r>
            <a:r>
              <a:rPr lang="zh-CN" altLang="en-US" sz="2000" dirty="0">
                <a:latin typeface="微软雅黑" panose="020B0503020204020204" pitchFamily="34" charset="-122"/>
                <a:ea typeface="微软雅黑" panose="020B0503020204020204" pitchFamily="34" charset="-122"/>
              </a:rPr>
              <a:t>波段</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第三阶段由 </a:t>
            </a:r>
            <a:r>
              <a:rPr lang="en-US" altLang="zh-CN" sz="2000" dirty="0">
                <a:latin typeface="微软雅黑" panose="020B0503020204020204" pitchFamily="34" charset="-122"/>
                <a:ea typeface="微软雅黑" panose="020B0503020204020204" pitchFamily="34" charset="-122"/>
              </a:rPr>
              <a:t>7518 </a:t>
            </a:r>
            <a:r>
              <a:rPr lang="zh-CN" altLang="en-US" sz="2000" dirty="0">
                <a:latin typeface="微软雅黑" panose="020B0503020204020204" pitchFamily="34" charset="-122"/>
                <a:ea typeface="微软雅黑" panose="020B0503020204020204" pitchFamily="34" charset="-122"/>
              </a:rPr>
              <a:t>颗卫星组成，轨道高度 </a:t>
            </a:r>
            <a:r>
              <a:rPr lang="en-US" altLang="zh-CN" sz="2000" dirty="0">
                <a:latin typeface="微软雅黑" panose="020B0503020204020204" pitchFamily="34" charset="-122"/>
                <a:ea typeface="微软雅黑" panose="020B0503020204020204" pitchFamily="34" charset="-122"/>
              </a:rPr>
              <a:t>340 </a:t>
            </a:r>
            <a:r>
              <a:rPr lang="zh-CN" altLang="en-US" sz="2000" dirty="0">
                <a:latin typeface="微软雅黑" panose="020B0503020204020204" pitchFamily="34" charset="-122"/>
                <a:ea typeface="微软雅黑" panose="020B0503020204020204" pitchFamily="34" charset="-122"/>
              </a:rPr>
              <a:t>公里，工作频率在 </a:t>
            </a:r>
            <a:r>
              <a:rPr lang="en-US" altLang="zh-CN" sz="2000" dirty="0">
                <a:latin typeface="微软雅黑" panose="020B0503020204020204" pitchFamily="34" charset="-122"/>
                <a:ea typeface="微软雅黑" panose="020B0503020204020204" pitchFamily="34" charset="-122"/>
              </a:rPr>
              <a:t>V </a:t>
            </a:r>
            <a:r>
              <a:rPr lang="zh-CN" altLang="en-US" sz="2000" dirty="0">
                <a:latin typeface="微软雅黑" panose="020B0503020204020204" pitchFamily="34" charset="-122"/>
                <a:ea typeface="微软雅黑" panose="020B0503020204020204" pitchFamily="34" charset="-122"/>
              </a:rPr>
              <a:t>波段</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457200" lvl="1" indent="0" algn="ctr">
              <a:lnSpc>
                <a:spcPct val="150000"/>
              </a:lnSpc>
              <a:buFont typeface="Arial" panose="020B0604020202020204" pitchFamily="34" charset="0"/>
              <a:buNone/>
            </a:pPr>
            <a:endParaRPr lang="zh-CN" altLang="en-US" sz="2000" dirty="0">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LEO</a:t>
            </a:r>
            <a:r>
              <a:rPr lang="zh-CN" altLang="en-US" dirty="0"/>
              <a:t>应用示例：</a:t>
            </a:r>
            <a:r>
              <a:rPr lang="zh-CN" altLang="en-US" dirty="0">
                <a:latin typeface="微软雅黑" panose="020B0503020204020204" pitchFamily="34" charset="-122"/>
                <a:ea typeface="微软雅黑" panose="020B0503020204020204" pitchFamily="34" charset="-122"/>
              </a:rPr>
              <a:t>铱星系统，全球星系统，空中因特网系统，星链互联网系统</a:t>
            </a:r>
          </a:p>
          <a:p>
            <a:endParaRPr lang="zh-CN" altLang="en-US" dirty="0"/>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50</a:t>
            </a:fld>
            <a:endParaRPr lang="en-US" altLang="zh-CN"/>
          </a:p>
        </p:txBody>
      </p:sp>
    </p:spTree>
    <p:extLst>
      <p:ext uri="{BB962C8B-B14F-4D97-AF65-F5344CB8AC3E}">
        <p14:creationId xmlns:p14="http://schemas.microsoft.com/office/powerpoint/2010/main" val="4206332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同步时分复用</a:t>
            </a:r>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57</a:t>
            </a:fld>
            <a:endParaRPr lang="en-US" altLang="zh-CN"/>
          </a:p>
        </p:txBody>
      </p:sp>
    </p:spTree>
    <p:extLst>
      <p:ext uri="{BB962C8B-B14F-4D97-AF65-F5344CB8AC3E}">
        <p14:creationId xmlns:p14="http://schemas.microsoft.com/office/powerpoint/2010/main" val="1128923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异步时分复用</a:t>
            </a:r>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59</a:t>
            </a:fld>
            <a:endParaRPr lang="en-US" altLang="zh-CN"/>
          </a:p>
        </p:txBody>
      </p:sp>
    </p:spTree>
    <p:extLst>
      <p:ext uri="{BB962C8B-B14F-4D97-AF65-F5344CB8AC3E}">
        <p14:creationId xmlns:p14="http://schemas.microsoft.com/office/powerpoint/2010/main" val="2892206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密集波分复用</a:t>
            </a:r>
            <a:r>
              <a:rPr lang="en-US" altLang="zh-CN" dirty="0"/>
              <a:t>DWDM</a:t>
            </a:r>
            <a:endParaRPr lang="zh-CN" altLang="en-US" dirty="0"/>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60</a:t>
            </a:fld>
            <a:endParaRPr lang="en-US" altLang="zh-CN"/>
          </a:p>
        </p:txBody>
      </p:sp>
    </p:spTree>
    <p:extLst>
      <p:ext uri="{BB962C8B-B14F-4D97-AF65-F5344CB8AC3E}">
        <p14:creationId xmlns:p14="http://schemas.microsoft.com/office/powerpoint/2010/main" val="1940041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xfrm>
            <a:off x="381000" y="685800"/>
            <a:ext cx="6096000" cy="3429000"/>
          </a:xfrm>
        </p:spPr>
      </p:sp>
      <p:sp>
        <p:nvSpPr>
          <p:cNvPr id="141315" name="备注占位符 2"/>
          <p:cNvSpPr>
            <a:spLocks noGrp="1"/>
          </p:cNvSpPr>
          <p:nvPr>
            <p:ph type="body" idx="1"/>
          </p:nvPr>
        </p:nvSpPr>
        <p:spPr>
          <a:noFill/>
        </p:spPr>
        <p:txBody>
          <a:bodyPr/>
          <a:lstStyle/>
          <a:p>
            <a:endParaRPr lang="zh-CN" altLang="en-US" dirty="0">
              <a:latin typeface="Arial" charset="0"/>
            </a:endParaRPr>
          </a:p>
        </p:txBody>
      </p:sp>
      <p:sp>
        <p:nvSpPr>
          <p:cNvPr id="141316"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E4877057-8B15-4B23-A07C-0B0705DEEEAA}" type="slidenum">
              <a:rPr lang="en-US" altLang="zh-CN" smtClean="0"/>
              <a:pPr/>
              <a:t>63</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67</a:t>
            </a:fld>
            <a:endParaRPr lang="en-US" altLang="zh-CN"/>
          </a:p>
        </p:txBody>
      </p:sp>
    </p:spTree>
    <p:extLst>
      <p:ext uri="{BB962C8B-B14F-4D97-AF65-F5344CB8AC3E}">
        <p14:creationId xmlns:p14="http://schemas.microsoft.com/office/powerpoint/2010/main" val="2774288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a:t>
            </a:r>
            <a:r>
              <a:rPr lang="en-US" altLang="zh-CN" dirty="0"/>
              <a:t>S</a:t>
            </a:r>
            <a:r>
              <a:rPr lang="zh-CN" altLang="en-US" dirty="0"/>
              <a:t>站发送比特</a:t>
            </a:r>
            <a:r>
              <a:rPr lang="en-US" altLang="zh-CN" dirty="0"/>
              <a:t>1</a:t>
            </a:r>
            <a:r>
              <a:rPr lang="zh-CN" altLang="en-US" dirty="0"/>
              <a:t>时，</a:t>
            </a:r>
            <a:r>
              <a:rPr lang="en-US" altLang="zh-CN" dirty="0"/>
              <a:t>X</a:t>
            </a:r>
            <a:r>
              <a:rPr lang="zh-CN" altLang="en-US" dirty="0"/>
              <a:t>站计算内积结果为</a:t>
            </a:r>
            <a:r>
              <a:rPr lang="en-US" altLang="zh-CN" dirty="0"/>
              <a:t>+1</a:t>
            </a:r>
            <a:r>
              <a:rPr lang="zh-CN" altLang="en-US" dirty="0"/>
              <a:t>；当</a:t>
            </a:r>
            <a:r>
              <a:rPr lang="en-US" altLang="zh-CN" dirty="0"/>
              <a:t>S</a:t>
            </a:r>
            <a:r>
              <a:rPr lang="zh-CN" altLang="en-US" dirty="0"/>
              <a:t>站发送比特</a:t>
            </a:r>
            <a:r>
              <a:rPr lang="en-US" altLang="zh-CN" dirty="0"/>
              <a:t>0</a:t>
            </a:r>
            <a:r>
              <a:rPr lang="zh-CN" altLang="en-US" dirty="0"/>
              <a:t>是，内积结果为</a:t>
            </a:r>
            <a:r>
              <a:rPr lang="en-US" altLang="zh-CN" dirty="0"/>
              <a:t>-1</a:t>
            </a:r>
            <a:r>
              <a:rPr lang="zh-CN" altLang="en-US" dirty="0"/>
              <a:t>。</a:t>
            </a:r>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68</a:t>
            </a:fld>
            <a:endParaRPr lang="en-US" altLang="zh-CN"/>
          </a:p>
        </p:txBody>
      </p:sp>
    </p:spTree>
    <p:extLst>
      <p:ext uri="{BB962C8B-B14F-4D97-AF65-F5344CB8AC3E}">
        <p14:creationId xmlns:p14="http://schemas.microsoft.com/office/powerpoint/2010/main" val="1901025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xfrm>
            <a:off x="381000" y="685800"/>
            <a:ext cx="6096000" cy="3429000"/>
          </a:xfrm>
        </p:spPr>
      </p:sp>
      <p:sp>
        <p:nvSpPr>
          <p:cNvPr id="142339" name="备注占位符 2"/>
          <p:cNvSpPr>
            <a:spLocks noGrp="1"/>
          </p:cNvSpPr>
          <p:nvPr>
            <p:ph type="body" idx="1"/>
          </p:nvPr>
        </p:nvSpPr>
        <p:spPr>
          <a:noFill/>
        </p:spPr>
        <p:txBody>
          <a:bodyPr/>
          <a:lstStyle/>
          <a:p>
            <a:r>
              <a:rPr lang="zh-CN" altLang="en-US" dirty="0">
                <a:latin typeface="Arial" charset="0"/>
              </a:rPr>
              <a:t>最早期，长途干线使用频分复用</a:t>
            </a:r>
            <a:r>
              <a:rPr lang="en-US" altLang="zh-CN" dirty="0">
                <a:latin typeface="Arial" charset="0"/>
              </a:rPr>
              <a:t>FDM</a:t>
            </a:r>
          </a:p>
          <a:p>
            <a:endParaRPr lang="en-US" altLang="zh-CN" dirty="0">
              <a:latin typeface="Arial" charset="0"/>
            </a:endParaRPr>
          </a:p>
          <a:p>
            <a:r>
              <a:rPr lang="zh-CN" altLang="en-US" dirty="0">
                <a:latin typeface="Arial" charset="0"/>
              </a:rPr>
              <a:t>脉冲编码调制</a:t>
            </a:r>
            <a:r>
              <a:rPr lang="en-US" altLang="zh-CN" dirty="0">
                <a:latin typeface="Arial" charset="0"/>
              </a:rPr>
              <a:t>(Pulse Code </a:t>
            </a:r>
            <a:r>
              <a:rPr lang="en-US" altLang="zh-CN" dirty="0" err="1">
                <a:latin typeface="Arial" charset="0"/>
              </a:rPr>
              <a:t>Modulation,PCM</a:t>
            </a:r>
            <a:r>
              <a:rPr lang="en-US" altLang="zh-CN" dirty="0">
                <a:latin typeface="Arial" charset="0"/>
              </a:rPr>
              <a:t>)</a:t>
            </a:r>
            <a:r>
              <a:rPr lang="zh-CN" altLang="en-US" dirty="0">
                <a:latin typeface="Arial" charset="0"/>
              </a:rPr>
              <a:t>就是把一个时间连续，取值连续的</a:t>
            </a:r>
            <a:r>
              <a:rPr lang="zh-CN" altLang="en-US" dirty="0">
                <a:latin typeface="Arial" charset="0"/>
                <a:hlinkClick r:id="rId3"/>
              </a:rPr>
              <a:t>模拟信号</a:t>
            </a:r>
            <a:r>
              <a:rPr lang="zh-CN" altLang="en-US" dirty="0">
                <a:latin typeface="Arial" charset="0"/>
              </a:rPr>
              <a:t>变换成时间离散，取值离散的数字信号后在</a:t>
            </a:r>
            <a:r>
              <a:rPr lang="zh-CN" altLang="en-US" dirty="0">
                <a:latin typeface="Arial" charset="0"/>
                <a:hlinkClick r:id="rId4"/>
              </a:rPr>
              <a:t>信道</a:t>
            </a:r>
            <a:r>
              <a:rPr lang="zh-CN" altLang="en-US" dirty="0">
                <a:latin typeface="Arial" charset="0"/>
              </a:rPr>
              <a:t>中传输。脉冲编码调制就是对模拟信号先抽样，再对样值幅度量化，编码的过程。</a:t>
            </a:r>
          </a:p>
        </p:txBody>
      </p:sp>
      <p:sp>
        <p:nvSpPr>
          <p:cNvPr id="142340"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6D1332C-F91C-488E-9E99-F4C6063C451B}" type="slidenum">
              <a:rPr lang="en-US" altLang="zh-CN" smtClean="0"/>
              <a:pPr/>
              <a:t>70</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xfrm>
            <a:off x="381000" y="685800"/>
            <a:ext cx="6096000" cy="3429000"/>
          </a:xfrm>
        </p:spPr>
      </p:sp>
      <p:sp>
        <p:nvSpPr>
          <p:cNvPr id="143363" name="备注占位符 2"/>
          <p:cNvSpPr>
            <a:spLocks noGrp="1"/>
          </p:cNvSpPr>
          <p:nvPr>
            <p:ph type="body" idx="1"/>
          </p:nvPr>
        </p:nvSpPr>
        <p:spPr>
          <a:noFill/>
        </p:spPr>
        <p:txBody>
          <a:bodyPr/>
          <a:lstStyle/>
          <a:p>
            <a:endParaRPr lang="zh-CN" altLang="en-US">
              <a:latin typeface="Arial" charset="0"/>
            </a:endParaRPr>
          </a:p>
        </p:txBody>
      </p:sp>
      <p:sp>
        <p:nvSpPr>
          <p:cNvPr id="143364"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7ED8E246-870D-422C-AB7A-E04436F4DBE1}" type="slidenum">
              <a:rPr lang="en-US" altLang="zh-CN" smtClean="0"/>
              <a:pPr/>
              <a:t>72</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45490E64-3CE3-43C5-BC6D-F9E417DA4D45}" type="slidenum">
              <a:rPr lang="en-US" altLang="zh-CN" smtClean="0"/>
              <a:pPr>
                <a:spcBef>
                  <a:spcPct val="0"/>
                </a:spcBef>
                <a:buFontTx/>
                <a:buNone/>
              </a:pPr>
              <a:t>77</a:t>
            </a:fld>
            <a:endParaRPr lang="en-US" altLang="zh-CN"/>
          </a:p>
        </p:txBody>
      </p:sp>
      <p:sp>
        <p:nvSpPr>
          <p:cNvPr id="144387" name="Rectangle 2"/>
          <p:cNvSpPr>
            <a:spLocks noGrp="1" noRot="1" noChangeAspect="1" noChangeArrowheads="1" noTextEdit="1"/>
          </p:cNvSpPr>
          <p:nvPr>
            <p:ph type="sldImg"/>
          </p:nvPr>
        </p:nvSpPr>
        <p:spPr>
          <a:xfrm>
            <a:off x="381000" y="685800"/>
            <a:ext cx="6096000" cy="3429000"/>
          </a:xfrm>
        </p:spPr>
      </p:sp>
      <p:sp>
        <p:nvSpPr>
          <p:cNvPr id="144388"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latin typeface="+mn-lt"/>
                <a:ea typeface="+mn-ea"/>
                <a:cs typeface="+mn-cs"/>
              </a:rPr>
              <a:t>10BASE-T</a:t>
            </a:r>
            <a:r>
              <a:rPr lang="zh-CN" altLang="en-US" sz="1200" b="0" i="0" kern="1200" dirty="0">
                <a:solidFill>
                  <a:schemeClr val="tx1"/>
                </a:solidFill>
                <a:latin typeface="+mn-lt"/>
                <a:ea typeface="+mn-ea"/>
                <a:cs typeface="+mn-cs"/>
              </a:rPr>
              <a:t>：是</a:t>
            </a:r>
            <a:r>
              <a:rPr lang="zh-CN" altLang="en-US" sz="1200" b="0" i="0" u="none" strike="noStrike" kern="1200" dirty="0">
                <a:solidFill>
                  <a:schemeClr val="tx1"/>
                </a:solidFill>
                <a:latin typeface="+mn-lt"/>
                <a:ea typeface="+mn-ea"/>
                <a:cs typeface="+mn-cs"/>
                <a:hlinkClick r:id="rId3"/>
              </a:rPr>
              <a:t>双绞线</a:t>
            </a:r>
            <a:r>
              <a:rPr lang="zh-CN" altLang="en-US" sz="1200" b="0" i="0" u="none" strike="noStrike" kern="1200" dirty="0">
                <a:solidFill>
                  <a:schemeClr val="tx1"/>
                </a:solidFill>
                <a:latin typeface="+mn-lt"/>
                <a:ea typeface="+mn-ea"/>
                <a:cs typeface="+mn-cs"/>
                <a:hlinkClick r:id="rId4"/>
              </a:rPr>
              <a:t>以太网</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1990</a:t>
            </a:r>
            <a:r>
              <a:rPr lang="zh-CN" altLang="en-US" sz="1200" b="0" i="0" kern="1200" dirty="0">
                <a:solidFill>
                  <a:schemeClr val="tx1"/>
                </a:solidFill>
                <a:latin typeface="+mn-lt"/>
                <a:ea typeface="+mn-ea"/>
                <a:cs typeface="+mn-cs"/>
              </a:rPr>
              <a:t>年由</a:t>
            </a:r>
            <a:r>
              <a:rPr lang="en-US" altLang="zh-CN" sz="1200" b="0" i="0" kern="1200" dirty="0">
                <a:solidFill>
                  <a:schemeClr val="tx1"/>
                </a:solidFill>
                <a:latin typeface="+mn-lt"/>
                <a:ea typeface="+mn-ea"/>
                <a:cs typeface="+mn-cs"/>
              </a:rPr>
              <a:t>IEEE</a:t>
            </a:r>
            <a:r>
              <a:rPr lang="zh-CN" altLang="en-US" sz="1200" b="0" i="0" kern="1200" dirty="0">
                <a:solidFill>
                  <a:schemeClr val="tx1"/>
                </a:solidFill>
                <a:latin typeface="+mn-lt"/>
                <a:ea typeface="+mn-ea"/>
                <a:cs typeface="+mn-cs"/>
              </a:rPr>
              <a:t>新认可的，编号为</a:t>
            </a:r>
            <a:r>
              <a:rPr lang="en-US" altLang="zh-CN" sz="1200" b="0" i="0" kern="1200" dirty="0">
                <a:solidFill>
                  <a:schemeClr val="tx1"/>
                </a:solidFill>
                <a:latin typeface="+mn-lt"/>
                <a:ea typeface="+mn-ea"/>
                <a:cs typeface="+mn-cs"/>
              </a:rPr>
              <a:t>IEEE802.3i</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T</a:t>
            </a:r>
            <a:r>
              <a:rPr lang="zh-CN" altLang="en-US" sz="1200" b="0" i="0" kern="1200" dirty="0">
                <a:solidFill>
                  <a:schemeClr val="tx1"/>
                </a:solidFill>
                <a:latin typeface="+mn-lt"/>
                <a:ea typeface="+mn-ea"/>
                <a:cs typeface="+mn-cs"/>
              </a:rPr>
              <a:t>表示采用双绞线，现</a:t>
            </a:r>
            <a:r>
              <a:rPr lang="en-US" altLang="zh-CN" sz="1200" b="0" i="0" kern="1200" dirty="0">
                <a:solidFill>
                  <a:schemeClr val="tx1"/>
                </a:solidFill>
                <a:latin typeface="+mn-lt"/>
                <a:ea typeface="+mn-ea"/>
                <a:cs typeface="+mn-cs"/>
              </a:rPr>
              <a:t>10BASE</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T </a:t>
            </a:r>
            <a:r>
              <a:rPr lang="zh-CN" altLang="en-US" sz="1200" b="0" i="0" kern="1200" dirty="0">
                <a:solidFill>
                  <a:schemeClr val="tx1"/>
                </a:solidFill>
                <a:latin typeface="+mn-lt"/>
                <a:ea typeface="+mn-ea"/>
                <a:cs typeface="+mn-cs"/>
              </a:rPr>
              <a:t>采用的是非</a:t>
            </a:r>
            <a:r>
              <a:rPr lang="zh-CN" altLang="en-US" sz="1200" b="0" i="0" u="none" strike="noStrike" kern="1200" dirty="0">
                <a:solidFill>
                  <a:schemeClr val="tx1"/>
                </a:solidFill>
                <a:latin typeface="+mn-lt"/>
                <a:ea typeface="+mn-ea"/>
                <a:cs typeface="+mn-cs"/>
                <a:hlinkClick r:id="rId5"/>
              </a:rPr>
              <a:t>屏蔽双绞线</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UTP</a:t>
            </a:r>
            <a:r>
              <a:rPr lang="zh-CN" altLang="en-US" sz="1200" b="0" i="0" kern="1200" dirty="0">
                <a:solidFill>
                  <a:schemeClr val="tx1"/>
                </a:solidFill>
                <a:latin typeface="+mn-lt"/>
                <a:ea typeface="+mn-ea"/>
                <a:cs typeface="+mn-cs"/>
              </a:rPr>
              <a:t>）。</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RJ-45</a:t>
            </a:r>
            <a:r>
              <a:rPr lang="zh-CN" altLang="en-US" sz="1200" b="0" i="0" kern="1200" dirty="0">
                <a:solidFill>
                  <a:schemeClr val="tx1"/>
                </a:solidFill>
                <a:latin typeface="+mn-lt"/>
                <a:ea typeface="+mn-ea"/>
                <a:cs typeface="+mn-cs"/>
              </a:rPr>
              <a:t>：是</a:t>
            </a:r>
            <a:r>
              <a:rPr lang="zh-CN" altLang="en-US" sz="1200" b="0" i="0" u="none" strike="noStrike" kern="1200" dirty="0">
                <a:solidFill>
                  <a:schemeClr val="tx1"/>
                </a:solidFill>
                <a:latin typeface="+mn-lt"/>
                <a:ea typeface="+mn-ea"/>
                <a:cs typeface="+mn-cs"/>
                <a:hlinkClick r:id="rId6"/>
              </a:rPr>
              <a:t>布线系统</a:t>
            </a:r>
            <a:r>
              <a:rPr lang="zh-CN" altLang="en-US" sz="1200" b="0" i="0" kern="1200" dirty="0">
                <a:solidFill>
                  <a:schemeClr val="tx1"/>
                </a:solidFill>
                <a:latin typeface="+mn-lt"/>
                <a:ea typeface="+mn-ea"/>
                <a:cs typeface="+mn-cs"/>
              </a:rPr>
              <a:t>中</a:t>
            </a:r>
            <a:r>
              <a:rPr lang="zh-CN" altLang="en-US" sz="1200" b="0" i="0" u="none" strike="noStrike" kern="1200" dirty="0">
                <a:solidFill>
                  <a:schemeClr val="tx1"/>
                </a:solidFill>
                <a:latin typeface="+mn-lt"/>
                <a:ea typeface="+mn-ea"/>
                <a:cs typeface="+mn-cs"/>
                <a:hlinkClick r:id="rId7"/>
              </a:rPr>
              <a:t>信息插座</a:t>
            </a:r>
            <a:r>
              <a:rPr lang="zh-CN" altLang="en-US" sz="1200" b="0" i="0" kern="1200" dirty="0">
                <a:solidFill>
                  <a:schemeClr val="tx1"/>
                </a:solidFill>
                <a:latin typeface="+mn-lt"/>
                <a:ea typeface="+mn-ea"/>
                <a:cs typeface="+mn-cs"/>
              </a:rPr>
              <a:t>（即通信引出端）连接器的一种，连接器由</a:t>
            </a:r>
            <a:r>
              <a:rPr lang="zh-CN" altLang="en-US" sz="1200" b="0" i="0" u="none" strike="noStrike" kern="1200" dirty="0">
                <a:solidFill>
                  <a:schemeClr val="tx1"/>
                </a:solidFill>
                <a:latin typeface="+mn-lt"/>
                <a:ea typeface="+mn-ea"/>
                <a:cs typeface="+mn-cs"/>
                <a:hlinkClick r:id="rId8"/>
              </a:rPr>
              <a:t>插头</a:t>
            </a:r>
            <a:r>
              <a:rPr lang="zh-CN" altLang="en-US" sz="1200" b="0" i="0" kern="1200" dirty="0">
                <a:solidFill>
                  <a:schemeClr val="tx1"/>
                </a:solidFill>
                <a:latin typeface="+mn-lt"/>
                <a:ea typeface="+mn-ea"/>
                <a:cs typeface="+mn-cs"/>
              </a:rPr>
              <a:t>（接头、水晶头）和</a:t>
            </a:r>
            <a:r>
              <a:rPr lang="zh-CN" altLang="en-US" sz="1200" b="0" i="0" u="none" strike="noStrike" kern="1200" dirty="0">
                <a:solidFill>
                  <a:schemeClr val="tx1"/>
                </a:solidFill>
                <a:latin typeface="+mn-lt"/>
                <a:ea typeface="+mn-ea"/>
                <a:cs typeface="+mn-cs"/>
                <a:hlinkClick r:id="rId9"/>
              </a:rPr>
              <a:t>插座</a:t>
            </a:r>
            <a:r>
              <a:rPr lang="zh-CN" altLang="en-US" sz="1200" b="0" i="0" kern="1200" dirty="0">
                <a:solidFill>
                  <a:schemeClr val="tx1"/>
                </a:solidFill>
                <a:latin typeface="+mn-lt"/>
                <a:ea typeface="+mn-ea"/>
                <a:cs typeface="+mn-cs"/>
              </a:rPr>
              <a:t>（模块）组成，插头有</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个凹槽和</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个触点。</a:t>
            </a:r>
            <a:r>
              <a:rPr lang="en-US" altLang="zh-CN" sz="1200" b="0" i="0" kern="1200" dirty="0">
                <a:solidFill>
                  <a:schemeClr val="tx1"/>
                </a:solidFill>
                <a:latin typeface="+mn-lt"/>
                <a:ea typeface="+mn-ea"/>
                <a:cs typeface="+mn-cs"/>
              </a:rPr>
              <a:t>RJ</a:t>
            </a:r>
            <a:r>
              <a:rPr lang="zh-CN" altLang="en-US" sz="1200" b="0" i="0" kern="1200" dirty="0">
                <a:solidFill>
                  <a:schemeClr val="tx1"/>
                </a:solidFill>
                <a:latin typeface="+mn-lt"/>
                <a:ea typeface="+mn-ea"/>
                <a:cs typeface="+mn-cs"/>
              </a:rPr>
              <a:t>是</a:t>
            </a:r>
            <a:r>
              <a:rPr lang="en-US" altLang="zh-CN" sz="1200" b="0" i="0" kern="1200" dirty="0">
                <a:solidFill>
                  <a:schemeClr val="tx1"/>
                </a:solidFill>
                <a:latin typeface="+mn-lt"/>
                <a:ea typeface="+mn-ea"/>
                <a:cs typeface="+mn-cs"/>
              </a:rPr>
              <a:t>Registered Jack</a:t>
            </a:r>
            <a:r>
              <a:rPr lang="zh-CN" altLang="en-US" sz="1200" b="0" i="0" kern="1200" dirty="0">
                <a:solidFill>
                  <a:schemeClr val="tx1"/>
                </a:solidFill>
                <a:latin typeface="+mn-lt"/>
                <a:ea typeface="+mn-ea"/>
                <a:cs typeface="+mn-cs"/>
              </a:rPr>
              <a:t>的缩写，意思是“注册的插座”。在</a:t>
            </a:r>
            <a:r>
              <a:rPr lang="en-US" altLang="zh-CN" sz="1200" b="0" i="0" u="none" strike="noStrike" kern="1200" dirty="0">
                <a:solidFill>
                  <a:schemeClr val="tx1"/>
                </a:solidFill>
                <a:latin typeface="+mn-lt"/>
                <a:ea typeface="+mn-ea"/>
                <a:cs typeface="+mn-cs"/>
                <a:hlinkClick r:id="rId10"/>
              </a:rPr>
              <a:t>FCC</a:t>
            </a:r>
            <a:r>
              <a:rPr lang="zh-CN" altLang="en-US" sz="1200" b="0" i="0" kern="1200" dirty="0">
                <a:solidFill>
                  <a:schemeClr val="tx1"/>
                </a:solidFill>
                <a:latin typeface="+mn-lt"/>
                <a:ea typeface="+mn-ea"/>
                <a:cs typeface="+mn-cs"/>
              </a:rPr>
              <a:t>（美国联邦通信委员会标准和规章）中</a:t>
            </a:r>
            <a:r>
              <a:rPr lang="en-US" altLang="zh-CN" sz="1200" b="0" i="0" kern="1200" dirty="0">
                <a:solidFill>
                  <a:schemeClr val="tx1"/>
                </a:solidFill>
                <a:latin typeface="+mn-lt"/>
                <a:ea typeface="+mn-ea"/>
                <a:cs typeface="+mn-cs"/>
              </a:rPr>
              <a:t>RJ</a:t>
            </a:r>
            <a:r>
              <a:rPr lang="zh-CN" altLang="en-US" sz="1200" b="0" i="0" kern="1200" dirty="0">
                <a:solidFill>
                  <a:schemeClr val="tx1"/>
                </a:solidFill>
                <a:latin typeface="+mn-lt"/>
                <a:ea typeface="+mn-ea"/>
                <a:cs typeface="+mn-cs"/>
              </a:rPr>
              <a:t>是描述公用</a:t>
            </a:r>
            <a:r>
              <a:rPr lang="zh-CN" altLang="en-US" sz="1200" b="0" i="0" u="none" strike="noStrike" kern="1200" dirty="0">
                <a:solidFill>
                  <a:schemeClr val="tx1"/>
                </a:solidFill>
                <a:latin typeface="+mn-lt"/>
                <a:ea typeface="+mn-ea"/>
                <a:cs typeface="+mn-cs"/>
                <a:hlinkClick r:id="rId11"/>
              </a:rPr>
              <a:t>电信网络</a:t>
            </a:r>
            <a:r>
              <a:rPr lang="zh-CN" altLang="en-US" sz="1200" b="0" i="0" kern="1200" dirty="0">
                <a:solidFill>
                  <a:schemeClr val="tx1"/>
                </a:solidFill>
                <a:latin typeface="+mn-lt"/>
                <a:ea typeface="+mn-ea"/>
                <a:cs typeface="+mn-cs"/>
              </a:rPr>
              <a:t>的接口，</a:t>
            </a:r>
            <a:r>
              <a:rPr lang="zh-CN" altLang="en-US" sz="1200" b="0" i="0" u="none" strike="noStrike" kern="1200" dirty="0">
                <a:solidFill>
                  <a:schemeClr val="tx1"/>
                </a:solidFill>
                <a:latin typeface="+mn-lt"/>
                <a:ea typeface="+mn-ea"/>
                <a:cs typeface="+mn-cs"/>
                <a:hlinkClick r:id="rId12"/>
              </a:rPr>
              <a:t>计算机网络</a:t>
            </a:r>
            <a:r>
              <a:rPr lang="zh-CN" altLang="en-US" sz="1200" b="0" i="0" kern="1200" dirty="0">
                <a:solidFill>
                  <a:schemeClr val="tx1"/>
                </a:solidFill>
                <a:latin typeface="+mn-lt"/>
                <a:ea typeface="+mn-ea"/>
                <a:cs typeface="+mn-cs"/>
              </a:rPr>
              <a:t>的</a:t>
            </a:r>
            <a:r>
              <a:rPr lang="en-US" altLang="zh-CN" sz="1200" b="0" i="0" kern="1200" dirty="0">
                <a:solidFill>
                  <a:schemeClr val="tx1"/>
                </a:solidFill>
                <a:latin typeface="+mn-lt"/>
                <a:ea typeface="+mn-ea"/>
                <a:cs typeface="+mn-cs"/>
              </a:rPr>
              <a:t>RJ-45</a:t>
            </a:r>
            <a:r>
              <a:rPr lang="zh-CN" altLang="en-US" sz="1200" b="0" i="0" kern="1200" dirty="0">
                <a:solidFill>
                  <a:schemeClr val="tx1"/>
                </a:solidFill>
                <a:latin typeface="+mn-lt"/>
                <a:ea typeface="+mn-ea"/>
                <a:cs typeface="+mn-cs"/>
              </a:rPr>
              <a:t>是标准</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位模块化接口的俗称。</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RS-232-C</a:t>
            </a:r>
            <a:r>
              <a:rPr lang="zh-CN" altLang="en-US" sz="1200" b="0" i="0" kern="1200" dirty="0">
                <a:solidFill>
                  <a:schemeClr val="tx1"/>
                </a:solidFill>
                <a:latin typeface="+mn-lt"/>
                <a:ea typeface="+mn-ea"/>
                <a:cs typeface="+mn-cs"/>
              </a:rPr>
              <a:t>：全称是</a:t>
            </a:r>
            <a:r>
              <a:rPr lang="en-US" altLang="zh-CN" sz="1200" b="0" i="0" kern="1200" dirty="0">
                <a:solidFill>
                  <a:schemeClr val="tx1"/>
                </a:solidFill>
                <a:latin typeface="+mn-lt"/>
                <a:ea typeface="+mn-ea"/>
                <a:cs typeface="+mn-cs"/>
              </a:rPr>
              <a:t>EIA-RS-232-C</a:t>
            </a:r>
            <a:r>
              <a:rPr lang="zh-CN" altLang="en-US" sz="1200" b="0" i="0" kern="1200" dirty="0">
                <a:solidFill>
                  <a:schemeClr val="tx1"/>
                </a:solidFill>
                <a:latin typeface="+mn-lt"/>
                <a:ea typeface="+mn-ea"/>
                <a:cs typeface="+mn-cs"/>
              </a:rPr>
              <a:t>标准，其中</a:t>
            </a:r>
            <a:r>
              <a:rPr lang="en-US" altLang="zh-CN" sz="1200" b="0" i="0" kern="1200" dirty="0">
                <a:solidFill>
                  <a:schemeClr val="tx1"/>
                </a:solidFill>
                <a:latin typeface="+mn-lt"/>
                <a:ea typeface="+mn-ea"/>
                <a:cs typeface="+mn-cs"/>
              </a:rPr>
              <a:t>EIA(Electronic Industry Association</a:t>
            </a:r>
            <a:r>
              <a:rPr lang="zh-CN" altLang="en-US" sz="1200" b="0" i="0" kern="1200" dirty="0">
                <a:solidFill>
                  <a:schemeClr val="tx1"/>
                </a:solidFill>
                <a:latin typeface="+mn-lt"/>
                <a:ea typeface="+mn-ea"/>
                <a:cs typeface="+mn-cs"/>
              </a:rPr>
              <a:t>）代表</a:t>
            </a:r>
            <a:r>
              <a:rPr lang="zh-CN" altLang="en-US" sz="1200" b="0" i="0" u="none" strike="noStrike" kern="1200" dirty="0">
                <a:solidFill>
                  <a:schemeClr val="tx1"/>
                </a:solidFill>
                <a:latin typeface="+mn-lt"/>
                <a:ea typeface="+mn-ea"/>
                <a:cs typeface="+mn-cs"/>
                <a:hlinkClick r:id="rId13"/>
              </a:rPr>
              <a:t>美国电子工业协会</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RS</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recommended standard</a:t>
            </a:r>
            <a:r>
              <a:rPr lang="zh-CN" altLang="en-US" sz="1200" b="0" i="0" kern="1200" dirty="0">
                <a:solidFill>
                  <a:schemeClr val="tx1"/>
                </a:solidFill>
                <a:latin typeface="+mn-lt"/>
                <a:ea typeface="+mn-ea"/>
                <a:cs typeface="+mn-cs"/>
              </a:rPr>
              <a:t>）代表推荐标准，</a:t>
            </a:r>
            <a:r>
              <a:rPr lang="en-US" altLang="zh-CN" sz="1200" b="0" i="0" kern="1200" dirty="0">
                <a:solidFill>
                  <a:schemeClr val="tx1"/>
                </a:solidFill>
                <a:latin typeface="+mn-lt"/>
                <a:ea typeface="+mn-ea"/>
                <a:cs typeface="+mn-cs"/>
              </a:rPr>
              <a:t>232</a:t>
            </a:r>
            <a:r>
              <a:rPr lang="zh-CN" altLang="en-US" sz="1200" b="0" i="0" kern="1200" dirty="0">
                <a:solidFill>
                  <a:schemeClr val="tx1"/>
                </a:solidFill>
                <a:latin typeface="+mn-lt"/>
                <a:ea typeface="+mn-ea"/>
                <a:cs typeface="+mn-cs"/>
              </a:rPr>
              <a:t>是标识号，</a:t>
            </a:r>
            <a:r>
              <a:rPr lang="en-US" altLang="zh-CN" sz="1200" b="0" i="0" kern="1200" dirty="0">
                <a:solidFill>
                  <a:schemeClr val="tx1"/>
                </a:solidFill>
                <a:latin typeface="+mn-lt"/>
                <a:ea typeface="+mn-ea"/>
                <a:cs typeface="+mn-cs"/>
              </a:rPr>
              <a:t>C</a:t>
            </a:r>
            <a:r>
              <a:rPr lang="zh-CN" altLang="en-US" sz="1200" b="0" i="0" kern="1200" dirty="0">
                <a:solidFill>
                  <a:schemeClr val="tx1"/>
                </a:solidFill>
                <a:latin typeface="+mn-lt"/>
                <a:ea typeface="+mn-ea"/>
                <a:cs typeface="+mn-cs"/>
              </a:rPr>
              <a:t>代表</a:t>
            </a:r>
            <a:r>
              <a:rPr lang="en-US" altLang="zh-CN" sz="1200" b="0" i="0" kern="1200" dirty="0">
                <a:solidFill>
                  <a:schemeClr val="tx1"/>
                </a:solidFill>
                <a:latin typeface="+mn-lt"/>
                <a:ea typeface="+mn-ea"/>
                <a:cs typeface="+mn-cs"/>
              </a:rPr>
              <a:t>RS-232</a:t>
            </a:r>
            <a:r>
              <a:rPr lang="zh-CN" altLang="en-US" sz="1200" b="0" i="0" kern="1200" dirty="0">
                <a:solidFill>
                  <a:schemeClr val="tx1"/>
                </a:solidFill>
                <a:latin typeface="+mn-lt"/>
                <a:ea typeface="+mn-ea"/>
                <a:cs typeface="+mn-cs"/>
              </a:rPr>
              <a:t>的最新一次修改（</a:t>
            </a:r>
            <a:r>
              <a:rPr lang="en-US" altLang="zh-CN" sz="1200" b="0" i="0" kern="1200" dirty="0">
                <a:solidFill>
                  <a:schemeClr val="tx1"/>
                </a:solidFill>
                <a:latin typeface="+mn-lt"/>
                <a:ea typeface="+mn-ea"/>
                <a:cs typeface="+mn-cs"/>
              </a:rPr>
              <a:t>1969</a:t>
            </a:r>
            <a:r>
              <a:rPr lang="zh-CN" altLang="en-US" sz="1200" b="0" i="0" kern="1200" dirty="0">
                <a:solidFill>
                  <a:schemeClr val="tx1"/>
                </a:solidFill>
                <a:latin typeface="+mn-lt"/>
                <a:ea typeface="+mn-ea"/>
                <a:cs typeface="+mn-cs"/>
              </a:rPr>
              <a:t>）。</a:t>
            </a:r>
            <a:endParaRPr lang="en-US" altLang="zh-CN" sz="1200" b="0" i="0" kern="1200" dirty="0">
              <a:solidFill>
                <a:schemeClr val="tx1"/>
              </a:solidFill>
              <a:latin typeface="+mn-lt"/>
              <a:ea typeface="+mn-ea"/>
              <a:cs typeface="+mn-cs"/>
            </a:endParaRPr>
          </a:p>
          <a:p>
            <a:r>
              <a:rPr lang="en-US" altLang="zh-CN" sz="1200" dirty="0">
                <a:latin typeface="Microsoft YaHei" panose="020B0503020204020204" pitchFamily="34" charset="-122"/>
                <a:ea typeface="Microsoft YaHei" panose="020B0503020204020204" pitchFamily="34" charset="-122"/>
              </a:rPr>
              <a:t>DB-9</a:t>
            </a:r>
            <a:r>
              <a:rPr lang="zh-CN" altLang="en-US" sz="1200" dirty="0">
                <a:latin typeface="Microsoft YaHei" panose="020B0503020204020204" pitchFamily="34" charset="-122"/>
                <a:ea typeface="Microsoft YaHei" panose="020B0503020204020204" pitchFamily="34" charset="-122"/>
              </a:rPr>
              <a:t>：</a:t>
            </a:r>
            <a:r>
              <a:rPr lang="zh-CN" altLang="en-US" sz="1200" b="0" i="0" kern="1200" dirty="0">
                <a:solidFill>
                  <a:schemeClr val="tx1"/>
                </a:solidFill>
                <a:latin typeface="+mn-lt"/>
                <a:ea typeface="+mn-ea"/>
                <a:cs typeface="+mn-cs"/>
              </a:rPr>
              <a:t>串行</a:t>
            </a:r>
            <a:r>
              <a:rPr lang="zh-CN" altLang="en-US" sz="1200" b="0" i="0" u="none" strike="noStrike" kern="1200" dirty="0">
                <a:solidFill>
                  <a:schemeClr val="tx1"/>
                </a:solidFill>
                <a:latin typeface="+mn-lt"/>
                <a:ea typeface="+mn-ea"/>
                <a:cs typeface="+mn-cs"/>
                <a:hlinkClick r:id="rId14"/>
              </a:rPr>
              <a:t>通信接口</a:t>
            </a:r>
            <a:r>
              <a:rPr lang="en-US" altLang="zh-CN" sz="1200" b="0" i="0" kern="1200" dirty="0">
                <a:solidFill>
                  <a:schemeClr val="tx1"/>
                </a:solidFill>
                <a:latin typeface="+mn-lt"/>
                <a:ea typeface="+mn-ea"/>
                <a:cs typeface="+mn-cs"/>
              </a:rPr>
              <a:t>RS-232-C 9</a:t>
            </a:r>
            <a:r>
              <a:rPr lang="zh-CN" altLang="en-US" sz="1200" b="0" i="0" kern="1200" dirty="0">
                <a:solidFill>
                  <a:schemeClr val="tx1"/>
                </a:solidFill>
                <a:latin typeface="+mn-lt"/>
                <a:ea typeface="+mn-ea"/>
                <a:cs typeface="+mn-cs"/>
              </a:rPr>
              <a:t>针。</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5</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1468844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10AB8058-4A40-4ADF-BC65-104FF5539D4F}" type="slidenum">
              <a:rPr lang="en-US" altLang="zh-CN" smtClean="0"/>
              <a:pPr>
                <a:spcBef>
                  <a:spcPct val="0"/>
                </a:spcBef>
                <a:buFontTx/>
                <a:buNone/>
              </a:pPr>
              <a:t>78</a:t>
            </a:fld>
            <a:endParaRPr lang="en-US" altLang="zh-CN"/>
          </a:p>
        </p:txBody>
      </p:sp>
      <p:sp>
        <p:nvSpPr>
          <p:cNvPr id="145411" name="Rectangle 2"/>
          <p:cNvSpPr>
            <a:spLocks noGrp="1" noRot="1" noChangeAspect="1" noChangeArrowheads="1" noTextEdit="1"/>
          </p:cNvSpPr>
          <p:nvPr>
            <p:ph type="sldImg"/>
          </p:nvPr>
        </p:nvSpPr>
        <p:spPr>
          <a:xfrm>
            <a:off x="381000" y="685800"/>
            <a:ext cx="6096000" cy="3429000"/>
          </a:xfrm>
        </p:spPr>
      </p:sp>
      <p:sp>
        <p:nvSpPr>
          <p:cNvPr id="145412"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pPr>
            <a:fld id="{C6C7FCED-8088-4C9E-88FE-1228EB8AE385}" type="slidenum">
              <a:rPr lang="en-US" altLang="zh-CN">
                <a:solidFill>
                  <a:prstClr val="black"/>
                </a:solidFill>
              </a:rPr>
              <a:pPr>
                <a:spcBef>
                  <a:spcPct val="0"/>
                </a:spcBef>
              </a:pPr>
              <a:t>79</a:t>
            </a:fld>
            <a:endParaRPr lang="en-US" altLang="zh-CN">
              <a:solidFill>
                <a:prstClr val="black"/>
              </a:solidFill>
            </a:endParaRPr>
          </a:p>
        </p:txBody>
      </p:sp>
      <p:sp>
        <p:nvSpPr>
          <p:cNvPr id="151555" name="Rectangle 2"/>
          <p:cNvSpPr>
            <a:spLocks noGrp="1" noRot="1" noChangeAspect="1" noChangeArrowheads="1" noTextEdit="1"/>
          </p:cNvSpPr>
          <p:nvPr>
            <p:ph type="sldImg"/>
          </p:nvPr>
        </p:nvSpPr>
        <p:spPr>
          <a:xfrm>
            <a:off x="381000" y="685800"/>
            <a:ext cx="6096000" cy="3429000"/>
          </a:xfrm>
        </p:spPr>
      </p:sp>
      <p:sp>
        <p:nvSpPr>
          <p:cNvPr id="151556"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8849F56B-62E2-41E3-9DBD-07683C7CFD86}" type="slidenum">
              <a:rPr lang="en-US" altLang="zh-CN" smtClean="0"/>
              <a:pPr>
                <a:spcBef>
                  <a:spcPct val="0"/>
                </a:spcBef>
                <a:buFontTx/>
                <a:buNone/>
              </a:pPr>
              <a:t>80</a:t>
            </a:fld>
            <a:endParaRPr lang="en-US" altLang="zh-CN"/>
          </a:p>
        </p:txBody>
      </p:sp>
      <p:sp>
        <p:nvSpPr>
          <p:cNvPr id="147459" name="Rectangle 2"/>
          <p:cNvSpPr>
            <a:spLocks noGrp="1" noRot="1" noChangeAspect="1" noChangeArrowheads="1" noTextEdit="1"/>
          </p:cNvSpPr>
          <p:nvPr>
            <p:ph type="sldImg"/>
          </p:nvPr>
        </p:nvSpPr>
        <p:spPr>
          <a:xfrm>
            <a:off x="381000" y="685800"/>
            <a:ext cx="6096000" cy="3429000"/>
          </a:xfrm>
        </p:spPr>
      </p:sp>
      <p:sp>
        <p:nvSpPr>
          <p:cNvPr id="147460"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5FCD76E3-272E-4519-B7FE-0943A732A659}" type="slidenum">
              <a:rPr lang="en-US" altLang="zh-CN" smtClean="0"/>
              <a:pPr>
                <a:spcBef>
                  <a:spcPct val="0"/>
                </a:spcBef>
                <a:buFontTx/>
                <a:buNone/>
              </a:pPr>
              <a:t>81</a:t>
            </a:fld>
            <a:endParaRPr lang="en-US" altLang="zh-CN"/>
          </a:p>
        </p:txBody>
      </p:sp>
      <p:sp>
        <p:nvSpPr>
          <p:cNvPr id="149507" name="Rectangle 2"/>
          <p:cNvSpPr>
            <a:spLocks noGrp="1" noRot="1" noChangeAspect="1" noChangeArrowheads="1" noTextEdit="1"/>
          </p:cNvSpPr>
          <p:nvPr>
            <p:ph type="sldImg"/>
          </p:nvPr>
        </p:nvSpPr>
        <p:spPr>
          <a:xfrm>
            <a:off x="381000" y="685800"/>
            <a:ext cx="6096000" cy="3429000"/>
          </a:xfrm>
        </p:spPr>
      </p:sp>
      <p:sp>
        <p:nvSpPr>
          <p:cNvPr id="149508"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F2B75455-07AE-4230-B20E-B956ECB98BD6}" type="slidenum">
              <a:rPr lang="en-US" altLang="zh-CN" smtClean="0"/>
              <a:pPr>
                <a:spcBef>
                  <a:spcPct val="0"/>
                </a:spcBef>
                <a:buFontTx/>
                <a:buNone/>
              </a:pPr>
              <a:t>82</a:t>
            </a:fld>
            <a:endParaRPr lang="en-US" altLang="zh-CN"/>
          </a:p>
        </p:txBody>
      </p:sp>
      <p:sp>
        <p:nvSpPr>
          <p:cNvPr id="148483" name="Rectangle 2"/>
          <p:cNvSpPr>
            <a:spLocks noGrp="1" noRot="1" noChangeAspect="1" noChangeArrowheads="1" noTextEdit="1"/>
          </p:cNvSpPr>
          <p:nvPr>
            <p:ph type="sldImg"/>
          </p:nvPr>
        </p:nvSpPr>
        <p:spPr>
          <a:xfrm>
            <a:off x="381000" y="685800"/>
            <a:ext cx="6096000" cy="3429000"/>
          </a:xfrm>
        </p:spPr>
      </p:sp>
      <p:sp>
        <p:nvSpPr>
          <p:cNvPr id="148484"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ABF526FC-56FC-4AE3-97F9-228CDE873EDF}" type="slidenum">
              <a:rPr lang="en-US" altLang="zh-CN" smtClean="0"/>
              <a:pPr>
                <a:spcBef>
                  <a:spcPct val="0"/>
                </a:spcBef>
                <a:buFontTx/>
                <a:buNone/>
              </a:pPr>
              <a:t>83</a:t>
            </a:fld>
            <a:endParaRPr lang="en-US" altLang="zh-CN"/>
          </a:p>
        </p:txBody>
      </p:sp>
      <p:sp>
        <p:nvSpPr>
          <p:cNvPr id="150531" name="Rectangle 2"/>
          <p:cNvSpPr>
            <a:spLocks noGrp="1" noRot="1" noChangeAspect="1" noChangeArrowheads="1" noTextEdit="1"/>
          </p:cNvSpPr>
          <p:nvPr>
            <p:ph type="sldImg"/>
          </p:nvPr>
        </p:nvSpPr>
        <p:spPr>
          <a:xfrm>
            <a:off x="381000" y="685800"/>
            <a:ext cx="6096000" cy="3429000"/>
          </a:xfrm>
        </p:spPr>
      </p:sp>
      <p:sp>
        <p:nvSpPr>
          <p:cNvPr id="150532"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0C30AC4C-173A-44F9-8749-CD4273E64188}" type="slidenum">
              <a:rPr lang="en-US" altLang="zh-CN" smtClean="0"/>
              <a:pPr>
                <a:spcBef>
                  <a:spcPct val="0"/>
                </a:spcBef>
                <a:buFontTx/>
                <a:buNone/>
              </a:pPr>
              <a:t>84</a:t>
            </a:fld>
            <a:endParaRPr lang="en-US" altLang="zh-CN"/>
          </a:p>
        </p:txBody>
      </p:sp>
      <p:sp>
        <p:nvSpPr>
          <p:cNvPr id="146435" name="Rectangle 2"/>
          <p:cNvSpPr>
            <a:spLocks noGrp="1" noRot="1" noChangeAspect="1" noChangeArrowheads="1" noTextEdit="1"/>
          </p:cNvSpPr>
          <p:nvPr>
            <p:ph type="sldImg"/>
          </p:nvPr>
        </p:nvSpPr>
        <p:spPr>
          <a:xfrm>
            <a:off x="381000" y="685800"/>
            <a:ext cx="6096000" cy="3429000"/>
          </a:xfrm>
        </p:spPr>
      </p:sp>
      <p:sp>
        <p:nvSpPr>
          <p:cNvPr id="146436"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498AC0E6-9006-4483-AB6C-FB160A52E6F1}" type="slidenum">
              <a:rPr lang="en-US" altLang="zh-CN" smtClean="0"/>
              <a:pPr>
                <a:spcBef>
                  <a:spcPct val="0"/>
                </a:spcBef>
                <a:buFontTx/>
                <a:buNone/>
              </a:pPr>
              <a:t>85</a:t>
            </a:fld>
            <a:endParaRPr lang="en-US" altLang="zh-CN"/>
          </a:p>
        </p:txBody>
      </p:sp>
      <p:sp>
        <p:nvSpPr>
          <p:cNvPr id="152579" name="Rectangle 2"/>
          <p:cNvSpPr>
            <a:spLocks noGrp="1" noRot="1" noChangeAspect="1" noChangeArrowheads="1" noTextEdit="1"/>
          </p:cNvSpPr>
          <p:nvPr>
            <p:ph type="sldImg"/>
          </p:nvPr>
        </p:nvSpPr>
        <p:spPr>
          <a:xfrm>
            <a:off x="381000" y="685800"/>
            <a:ext cx="6096000" cy="3429000"/>
          </a:xfrm>
        </p:spPr>
      </p:sp>
      <p:sp>
        <p:nvSpPr>
          <p:cNvPr id="152580" name="Rectangle 3"/>
          <p:cNvSpPr>
            <a:spLocks noGrp="1" noChangeArrowheads="1"/>
          </p:cNvSpPr>
          <p:nvPr>
            <p:ph type="body" idx="1"/>
          </p:nvPr>
        </p:nvSpPr>
        <p:spPr>
          <a:noFill/>
        </p:spPr>
        <p:txBody>
          <a:bodyPr/>
          <a:lstStyle/>
          <a:p>
            <a:pPr eaLnBrk="1" hangingPunct="1"/>
            <a:r>
              <a:rPr lang="en-US" altLang="zh-CN" dirty="0">
                <a:latin typeface="Arial" charset="0"/>
              </a:rPr>
              <a:t>ADSL</a:t>
            </a:r>
            <a:r>
              <a:rPr lang="zh-CN" altLang="en-US" dirty="0">
                <a:latin typeface="Arial" charset="0"/>
              </a:rPr>
              <a:t>不适合企业，为什么？</a:t>
            </a:r>
            <a:endParaRPr lang="en-US" altLang="zh-CN" dirty="0">
              <a:latin typeface="Arial" charset="0"/>
            </a:endParaRPr>
          </a:p>
          <a:p>
            <a:pPr eaLnBrk="1" hangingPunct="1"/>
            <a:r>
              <a:rPr lang="en-US" altLang="zh-CN" dirty="0">
                <a:latin typeface="Arial" charset="0"/>
              </a:rPr>
              <a:t>2011</a:t>
            </a:r>
            <a:r>
              <a:rPr lang="zh-CN" altLang="en-US" dirty="0">
                <a:latin typeface="Arial" charset="0"/>
              </a:rPr>
              <a:t>年的</a:t>
            </a:r>
            <a:r>
              <a:rPr lang="en-US" altLang="zh-CN" dirty="0">
                <a:latin typeface="Arial" charset="0"/>
              </a:rPr>
              <a:t>VDSL2</a:t>
            </a:r>
            <a:r>
              <a:rPr lang="zh-CN" altLang="en-US" dirty="0">
                <a:latin typeface="Arial" charset="0"/>
              </a:rPr>
              <a:t>，上行和下载都可以达到</a:t>
            </a:r>
            <a:r>
              <a:rPr lang="en-US" altLang="zh-CN" dirty="0">
                <a:latin typeface="Arial" charset="0"/>
              </a:rPr>
              <a:t>100Mbps</a:t>
            </a:r>
            <a:endParaRPr lang="zh-CN" altLang="zh-CN" dirty="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DABFB496-3D67-4850-9318-A8A6DC103C5B}" type="slidenum">
              <a:rPr lang="en-US" altLang="zh-CN" smtClean="0"/>
              <a:pPr>
                <a:spcBef>
                  <a:spcPct val="0"/>
                </a:spcBef>
                <a:buFontTx/>
                <a:buNone/>
              </a:pPr>
              <a:t>86</a:t>
            </a:fld>
            <a:endParaRPr lang="en-US" altLang="zh-CN"/>
          </a:p>
        </p:txBody>
      </p:sp>
      <p:sp>
        <p:nvSpPr>
          <p:cNvPr id="153603" name="Rectangle 2"/>
          <p:cNvSpPr>
            <a:spLocks noGrp="1" noRot="1" noChangeAspect="1" noChangeArrowheads="1" noTextEdit="1"/>
          </p:cNvSpPr>
          <p:nvPr>
            <p:ph type="sldImg"/>
          </p:nvPr>
        </p:nvSpPr>
        <p:spPr>
          <a:xfrm>
            <a:off x="381000" y="685800"/>
            <a:ext cx="6096000" cy="3429000"/>
          </a:xfrm>
        </p:spPr>
      </p:sp>
      <p:sp>
        <p:nvSpPr>
          <p:cNvPr id="153604"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A9F86D88-DAA3-4434-9709-CA81C16B2B60}" type="slidenum">
              <a:rPr lang="en-US" altLang="zh-CN" smtClean="0"/>
              <a:pPr>
                <a:spcBef>
                  <a:spcPct val="0"/>
                </a:spcBef>
                <a:buFontTx/>
                <a:buNone/>
              </a:pPr>
              <a:t>87</a:t>
            </a:fld>
            <a:endParaRPr lang="en-US" altLang="zh-CN"/>
          </a:p>
        </p:txBody>
      </p:sp>
      <p:sp>
        <p:nvSpPr>
          <p:cNvPr id="154627" name="Rectangle 2"/>
          <p:cNvSpPr>
            <a:spLocks noGrp="1" noRot="1" noChangeAspect="1" noChangeArrowheads="1" noTextEdit="1"/>
          </p:cNvSpPr>
          <p:nvPr>
            <p:ph type="sldImg"/>
          </p:nvPr>
        </p:nvSpPr>
        <p:spPr>
          <a:xfrm>
            <a:off x="381000" y="685800"/>
            <a:ext cx="6096000" cy="3429000"/>
          </a:xfrm>
        </p:spPr>
      </p:sp>
      <p:sp>
        <p:nvSpPr>
          <p:cNvPr id="154628" name="Rectangle 3"/>
          <p:cNvSpPr>
            <a:spLocks noGrp="1" noChangeArrowheads="1"/>
          </p:cNvSpPr>
          <p:nvPr>
            <p:ph type="body" idx="1"/>
          </p:nvPr>
        </p:nvSpPr>
        <p:spPr>
          <a:noFill/>
        </p:spPr>
        <p:txBody>
          <a:bodyPr/>
          <a:lstStyle/>
          <a:p>
            <a:pPr eaLnBrk="1" hangingPunct="1"/>
            <a:endParaRPr lang="zh-CN" altLang="zh-CN" dirty="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IEEE 802.3</a:t>
            </a:r>
            <a:r>
              <a:rPr lang="zh-CN" altLang="en-US" dirty="0"/>
              <a:t>：</a:t>
            </a:r>
            <a:r>
              <a:rPr lang="en-US" altLang="zh-CN" dirty="0"/>
              <a:t>10M</a:t>
            </a:r>
            <a:r>
              <a:rPr lang="zh-CN" altLang="en-US" dirty="0"/>
              <a:t>以太网标准；</a:t>
            </a:r>
          </a:p>
          <a:p>
            <a:r>
              <a:rPr lang="en-US" altLang="zh-CN" dirty="0"/>
              <a:t>IEEE 802.3u</a:t>
            </a:r>
            <a:r>
              <a:rPr lang="zh-CN" altLang="en-US" dirty="0"/>
              <a:t>：</a:t>
            </a:r>
            <a:r>
              <a:rPr lang="en-US" altLang="zh-CN" dirty="0"/>
              <a:t>100M</a:t>
            </a:r>
            <a:r>
              <a:rPr lang="zh-CN" altLang="en-US" dirty="0"/>
              <a:t>的快速以太网标准；</a:t>
            </a:r>
          </a:p>
          <a:p>
            <a:r>
              <a:rPr lang="en-US" altLang="zh-CN" dirty="0"/>
              <a:t>IEEE 802.3ab</a:t>
            </a:r>
            <a:r>
              <a:rPr lang="zh-CN" altLang="en-US" dirty="0"/>
              <a:t>和</a:t>
            </a:r>
            <a:r>
              <a:rPr lang="en-US" altLang="zh-CN" dirty="0"/>
              <a:t>IEEE 802</a:t>
            </a:r>
            <a:r>
              <a:rPr lang="zh-CN" altLang="en-US" dirty="0"/>
              <a:t>．</a:t>
            </a:r>
            <a:r>
              <a:rPr lang="en-US" altLang="zh-CN" dirty="0"/>
              <a:t>3z</a:t>
            </a:r>
            <a:r>
              <a:rPr lang="zh-CN" altLang="en-US" dirty="0"/>
              <a:t>：</a:t>
            </a:r>
            <a:r>
              <a:rPr lang="en-US" altLang="zh-CN" dirty="0"/>
              <a:t>1G</a:t>
            </a:r>
            <a:r>
              <a:rPr lang="zh-CN" altLang="en-US" dirty="0"/>
              <a:t>比特以太网标准；</a:t>
            </a:r>
          </a:p>
          <a:p>
            <a:r>
              <a:rPr lang="en-US" altLang="zh-CN" dirty="0"/>
              <a:t>IEEE 802.3ae</a:t>
            </a:r>
            <a:r>
              <a:rPr lang="zh-CN" altLang="en-US" dirty="0"/>
              <a:t>：</a:t>
            </a:r>
            <a:r>
              <a:rPr lang="en-US" altLang="zh-CN" dirty="0"/>
              <a:t>10G</a:t>
            </a:r>
            <a:r>
              <a:rPr lang="zh-CN" altLang="en-US" dirty="0"/>
              <a:t>比特以太网标准。</a:t>
            </a:r>
          </a:p>
          <a:p>
            <a:r>
              <a:rPr lang="en-US" altLang="zh-CN" dirty="0"/>
              <a:t>IEEE 802.3</a:t>
            </a:r>
            <a:r>
              <a:rPr lang="zh-CN" altLang="en-US" dirty="0"/>
              <a:t>系列通信标准仅描述了</a:t>
            </a:r>
            <a:r>
              <a:rPr lang="en-US" altLang="zh-CN" dirty="0" err="1"/>
              <a:t>OSl</a:t>
            </a:r>
            <a:r>
              <a:rPr lang="zh-CN" altLang="en-US" dirty="0"/>
              <a:t>分层模型中的最低两层协议（物理层和数据链路层）由于低层都采用</a:t>
            </a:r>
            <a:r>
              <a:rPr lang="en-US" altLang="zh-CN" dirty="0"/>
              <a:t>802</a:t>
            </a:r>
            <a:r>
              <a:rPr lang="zh-CN" altLang="en-US" dirty="0"/>
              <a:t>协议标准，所以他们都是可以互通的</a:t>
            </a:r>
            <a:endParaRPr lang="en-US" altLang="zh-CN" dirty="0"/>
          </a:p>
          <a:p>
            <a:r>
              <a:rPr lang="en-US" altLang="zh-CN" b="0" i="0" dirty="0">
                <a:solidFill>
                  <a:srgbClr val="333333"/>
                </a:solidFill>
                <a:effectLst/>
                <a:latin typeface="Arial" panose="020B0604020202020204" pitchFamily="34" charset="0"/>
              </a:rPr>
              <a:t>IEEE802.3z </a:t>
            </a:r>
            <a:r>
              <a:rPr lang="zh-CN" altLang="en-US" b="0" i="0" dirty="0">
                <a:solidFill>
                  <a:srgbClr val="333333"/>
                </a:solidFill>
                <a:effectLst/>
                <a:latin typeface="Arial" panose="020B0604020202020204" pitchFamily="34" charset="0"/>
              </a:rPr>
              <a:t>光纤介质千兆以太网标准规范</a:t>
            </a:r>
            <a:endParaRPr lang="en-US" altLang="zh-CN" b="0" i="0" dirty="0">
              <a:solidFill>
                <a:srgbClr val="333333"/>
              </a:solidFill>
              <a:effectLst/>
              <a:latin typeface="Arial" panose="020B0604020202020204" pitchFamily="34" charset="0"/>
            </a:endParaRPr>
          </a:p>
          <a:p>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一般指</a:t>
            </a:r>
            <a:r>
              <a:rPr lang="en-US" altLang="zh-CN" b="0" i="0" dirty="0">
                <a:solidFill>
                  <a:srgbClr val="333333"/>
                </a:solidFill>
                <a:effectLst/>
                <a:latin typeface="Arial" panose="020B0604020202020204" pitchFamily="34" charset="0"/>
              </a:rPr>
              <a:t>IEEE </a:t>
            </a:r>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IEEE </a:t>
            </a:r>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是一种技术标准，它定义了低速率无线个域网 （</a:t>
            </a:r>
            <a:r>
              <a:rPr lang="en-US" altLang="zh-CN" b="0" i="0" dirty="0">
                <a:solidFill>
                  <a:srgbClr val="333333"/>
                </a:solidFill>
                <a:effectLst/>
                <a:latin typeface="Arial" panose="020B0604020202020204" pitchFamily="34" charset="0"/>
              </a:rPr>
              <a:t>LR-WPAN</a:t>
            </a:r>
            <a:r>
              <a:rPr lang="zh-CN" altLang="en-US" b="0" i="0" dirty="0">
                <a:solidFill>
                  <a:srgbClr val="333333"/>
                </a:solidFill>
                <a:effectLst/>
                <a:latin typeface="Arial" panose="020B0604020202020204" pitchFamily="34" charset="0"/>
              </a:rPr>
              <a:t>）的协议</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 Base FX</a:t>
            </a:r>
            <a:r>
              <a:rPr lang="zh-CN" altLang="en-US" b="0" i="0" dirty="0">
                <a:solidFill>
                  <a:srgbClr val="333333"/>
                </a:solidFill>
                <a:effectLst/>
                <a:latin typeface="arial" panose="020B0604020202020204" pitchFamily="34" charset="0"/>
              </a:rPr>
              <a:t>使用光纤作为</a:t>
            </a:r>
            <a:r>
              <a:rPr lang="zh-CN" altLang="en-US" b="0" i="0" u="none" strike="noStrike" dirty="0">
                <a:solidFill>
                  <a:srgbClr val="136EC2"/>
                </a:solidFill>
                <a:effectLst/>
                <a:latin typeface="arial" panose="020B0604020202020204" pitchFamily="34" charset="0"/>
                <a:hlinkClick r:id="rId3"/>
              </a:rPr>
              <a:t>传输介质</a:t>
            </a:r>
            <a:endParaRPr lang="en-US" altLang="zh-CN" b="0" i="0" u="none" strike="noStrike" dirty="0">
              <a:solidFill>
                <a:srgbClr val="136EC2"/>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 Base-T4</a:t>
            </a:r>
            <a:r>
              <a:rPr lang="zh-CN" altLang="en-US" b="0" i="0" dirty="0">
                <a:solidFill>
                  <a:srgbClr val="333333"/>
                </a:solidFill>
                <a:effectLst/>
                <a:latin typeface="arial" panose="020B0604020202020204" pitchFamily="34" charset="0"/>
              </a:rPr>
              <a:t>是一个</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对线系统，但是它采用</a:t>
            </a:r>
            <a:r>
              <a:rPr lang="zh-CN" altLang="en-US" b="0" i="0" u="none" strike="noStrike" dirty="0">
                <a:solidFill>
                  <a:srgbClr val="136EC2"/>
                </a:solidFill>
                <a:effectLst/>
                <a:latin typeface="arial" panose="020B0604020202020204" pitchFamily="34" charset="0"/>
                <a:hlinkClick r:id="rId4"/>
              </a:rPr>
              <a:t>半双工传输</a:t>
            </a:r>
            <a:r>
              <a:rPr lang="zh-CN" altLang="en-US" b="0" i="0" dirty="0">
                <a:solidFill>
                  <a:srgbClr val="333333"/>
                </a:solidFill>
                <a:effectLst/>
                <a:latin typeface="arial" panose="020B0604020202020204" pitchFamily="34" charset="0"/>
              </a:rPr>
              <a:t>模式，传输媒体采用</a:t>
            </a:r>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类、</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类、</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类无屏蔽双绞线</a:t>
            </a:r>
            <a:r>
              <a:rPr lang="en-US" altLang="zh-CN" b="0" i="0" dirty="0">
                <a:solidFill>
                  <a:srgbClr val="333333"/>
                </a:solidFill>
                <a:effectLst/>
                <a:latin typeface="arial" panose="020B0604020202020204" pitchFamily="34" charset="0"/>
              </a:rPr>
              <a:t>UTP</a:t>
            </a:r>
            <a:r>
              <a:rPr lang="zh-CN" altLang="en-US" b="0" i="0" dirty="0">
                <a:solidFill>
                  <a:srgbClr val="333333"/>
                </a:solidFill>
                <a:effectLst/>
                <a:latin typeface="arial" panose="020B0604020202020204" pitchFamily="34" charset="0"/>
              </a:rPr>
              <a:t>的</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对线路进行</a:t>
            </a:r>
            <a:r>
              <a:rPr lang="en-US" altLang="zh-CN" b="0" i="0" dirty="0">
                <a:solidFill>
                  <a:srgbClr val="333333"/>
                </a:solidFill>
                <a:effectLst/>
                <a:latin typeface="arial" panose="020B0604020202020204" pitchFamily="34" charset="0"/>
              </a:rPr>
              <a:t>100Mbps</a:t>
            </a:r>
            <a:r>
              <a:rPr lang="zh-CN" altLang="en-US" b="0" i="0" dirty="0">
                <a:solidFill>
                  <a:srgbClr val="333333"/>
                </a:solidFill>
                <a:effectLst/>
                <a:latin typeface="arial" panose="020B0604020202020204" pitchFamily="34" charset="0"/>
              </a:rPr>
              <a:t>的数据传输</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100Base-TX</a:t>
            </a:r>
            <a:r>
              <a:rPr lang="zh-CN" altLang="en-US" b="0" i="0" dirty="0">
                <a:solidFill>
                  <a:srgbClr val="333333"/>
                </a:solidFill>
                <a:effectLst/>
                <a:latin typeface="arial" panose="020B0604020202020204" pitchFamily="34" charset="0"/>
              </a:rPr>
              <a:t>使用的</a:t>
            </a:r>
            <a:r>
              <a:rPr lang="zh-CN" altLang="en-US" b="0" i="0" u="none" strike="noStrike" dirty="0">
                <a:solidFill>
                  <a:srgbClr val="136EC2"/>
                </a:solidFill>
                <a:effectLst/>
                <a:latin typeface="arial" panose="020B0604020202020204" pitchFamily="34" charset="0"/>
                <a:hlinkClick r:id="rId3"/>
              </a:rPr>
              <a:t>传输介质</a:t>
            </a:r>
            <a:r>
              <a:rPr lang="zh-CN" altLang="en-US" b="0" i="0" dirty="0">
                <a:solidFill>
                  <a:srgbClr val="333333"/>
                </a:solidFill>
                <a:effectLst/>
                <a:latin typeface="arial" panose="020B0604020202020204" pitchFamily="34" charset="0"/>
              </a:rPr>
              <a:t>与</a:t>
            </a:r>
            <a:r>
              <a:rPr lang="en-US" altLang="zh-CN" b="0" i="0" dirty="0">
                <a:solidFill>
                  <a:srgbClr val="333333"/>
                </a:solidFill>
                <a:effectLst/>
                <a:latin typeface="arial" panose="020B0604020202020204" pitchFamily="34" charset="0"/>
              </a:rPr>
              <a:t>10Base-T</a:t>
            </a:r>
            <a:r>
              <a:rPr lang="zh-CN" altLang="en-US" b="0" i="0" dirty="0">
                <a:solidFill>
                  <a:srgbClr val="333333"/>
                </a:solidFill>
                <a:effectLst/>
                <a:latin typeface="arial" panose="020B0604020202020204" pitchFamily="34" charset="0"/>
              </a:rPr>
              <a:t>一样都是双绞线。但是由于传输信号的频率较高，需要使用较高的质量的双绞线，</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7</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2259551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2F59B6C1-7016-4BD8-9B1D-4A23D1A6259E}" type="slidenum">
              <a:rPr lang="en-US" altLang="zh-CN" smtClean="0"/>
              <a:pPr>
                <a:spcBef>
                  <a:spcPct val="0"/>
                </a:spcBef>
                <a:buFontTx/>
                <a:buNone/>
              </a:pPr>
              <a:t>88</a:t>
            </a:fld>
            <a:endParaRPr lang="en-US" altLang="zh-CN"/>
          </a:p>
        </p:txBody>
      </p:sp>
      <p:sp>
        <p:nvSpPr>
          <p:cNvPr id="155651" name="Rectangle 2"/>
          <p:cNvSpPr>
            <a:spLocks noGrp="1" noRot="1" noChangeAspect="1" noChangeArrowheads="1" noTextEdit="1"/>
          </p:cNvSpPr>
          <p:nvPr>
            <p:ph type="sldImg"/>
          </p:nvPr>
        </p:nvSpPr>
        <p:spPr>
          <a:xfrm>
            <a:off x="381000" y="685800"/>
            <a:ext cx="6096000" cy="3429000"/>
          </a:xfrm>
        </p:spPr>
      </p:sp>
      <p:sp>
        <p:nvSpPr>
          <p:cNvPr id="155652" name="Rectangle 3"/>
          <p:cNvSpPr>
            <a:spLocks noGrp="1" noChangeArrowheads="1"/>
          </p:cNvSpPr>
          <p:nvPr>
            <p:ph type="body" idx="1"/>
          </p:nvPr>
        </p:nvSpPr>
        <p:spPr>
          <a:noFill/>
        </p:spPr>
        <p:txBody>
          <a:bodyPr/>
          <a:lstStyle/>
          <a:p>
            <a:endParaRPr lang="zh-CN" altLang="zh-CN">
              <a:latin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6C66DB86-5E08-45EE-9D74-37E93D3CEDC0}" type="slidenum">
              <a:rPr lang="en-US" altLang="zh-CN" smtClean="0"/>
              <a:pPr/>
              <a:t>89</a:t>
            </a:fld>
            <a:endParaRPr lang="en-US" altLang="zh-CN"/>
          </a:p>
        </p:txBody>
      </p:sp>
      <p:sp>
        <p:nvSpPr>
          <p:cNvPr id="156675" name="Rectangle 2"/>
          <p:cNvSpPr>
            <a:spLocks noGrp="1" noRot="1" noChangeAspect="1" noChangeArrowheads="1" noTextEdit="1"/>
          </p:cNvSpPr>
          <p:nvPr>
            <p:ph type="sldImg"/>
          </p:nvPr>
        </p:nvSpPr>
        <p:spPr>
          <a:xfrm>
            <a:off x="381000" y="685800"/>
            <a:ext cx="6096000" cy="3429000"/>
          </a:xfrm>
        </p:spPr>
      </p:sp>
      <p:sp>
        <p:nvSpPr>
          <p:cNvPr id="156676" name="Rectangle 3"/>
          <p:cNvSpPr>
            <a:spLocks noGrp="1" noChangeArrowheads="1"/>
          </p:cNvSpPr>
          <p:nvPr>
            <p:ph type="body" idx="1"/>
          </p:nvPr>
        </p:nvSpPr>
        <p:spPr>
          <a:noFill/>
        </p:spPr>
        <p:txBody>
          <a:bodyPr/>
          <a:lstStyle/>
          <a:p>
            <a:endParaRPr lang="zh-CN" altLang="zh-CN">
              <a:latin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2BF6C913-848C-4220-B9E0-14DC86D86073}" type="slidenum">
              <a:rPr lang="en-US" altLang="zh-CN" smtClean="0"/>
              <a:pPr>
                <a:spcBef>
                  <a:spcPct val="0"/>
                </a:spcBef>
                <a:buFontTx/>
                <a:buNone/>
              </a:pPr>
              <a:t>90</a:t>
            </a:fld>
            <a:endParaRPr lang="en-US" altLang="zh-CN"/>
          </a:p>
        </p:txBody>
      </p:sp>
      <p:sp>
        <p:nvSpPr>
          <p:cNvPr id="157699" name="Rectangle 2"/>
          <p:cNvSpPr>
            <a:spLocks noGrp="1" noRot="1" noChangeAspect="1" noChangeArrowheads="1" noTextEdit="1"/>
          </p:cNvSpPr>
          <p:nvPr>
            <p:ph type="sldImg"/>
          </p:nvPr>
        </p:nvSpPr>
        <p:spPr>
          <a:xfrm>
            <a:off x="381000" y="685800"/>
            <a:ext cx="6096000" cy="3429000"/>
          </a:xfrm>
        </p:spPr>
      </p:sp>
      <p:sp>
        <p:nvSpPr>
          <p:cNvPr id="157700"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1C8D748F-B954-4964-9AAD-0D8F9AF9DD3D}" type="slidenum">
              <a:rPr lang="en-US" altLang="zh-CN" smtClean="0"/>
              <a:pPr>
                <a:spcBef>
                  <a:spcPct val="0"/>
                </a:spcBef>
                <a:buFontTx/>
                <a:buNone/>
              </a:pPr>
              <a:t>91</a:t>
            </a:fld>
            <a:endParaRPr lang="en-US" altLang="zh-CN"/>
          </a:p>
        </p:txBody>
      </p:sp>
      <p:sp>
        <p:nvSpPr>
          <p:cNvPr id="158723" name="Rectangle 2"/>
          <p:cNvSpPr>
            <a:spLocks noGrp="1" noRot="1" noChangeAspect="1" noChangeArrowheads="1" noTextEdit="1"/>
          </p:cNvSpPr>
          <p:nvPr>
            <p:ph type="sldImg"/>
          </p:nvPr>
        </p:nvSpPr>
        <p:spPr>
          <a:xfrm>
            <a:off x="381000" y="685800"/>
            <a:ext cx="6096000" cy="3429000"/>
          </a:xfrm>
        </p:spPr>
      </p:sp>
      <p:sp>
        <p:nvSpPr>
          <p:cNvPr id="158724"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BEBDD688-ADD4-498E-8FDB-A652D5AD976A}" type="slidenum">
              <a:rPr lang="en-US" altLang="zh-CN" smtClean="0"/>
              <a:pPr>
                <a:spcBef>
                  <a:spcPct val="0"/>
                </a:spcBef>
                <a:buFontTx/>
                <a:buNone/>
              </a:pPr>
              <a:t>92</a:t>
            </a:fld>
            <a:endParaRPr lang="en-US" altLang="zh-CN"/>
          </a:p>
        </p:txBody>
      </p:sp>
      <p:sp>
        <p:nvSpPr>
          <p:cNvPr id="159747" name="Rectangle 2"/>
          <p:cNvSpPr>
            <a:spLocks noGrp="1" noRot="1" noChangeAspect="1" noChangeArrowheads="1" noTextEdit="1"/>
          </p:cNvSpPr>
          <p:nvPr>
            <p:ph type="sldImg"/>
          </p:nvPr>
        </p:nvSpPr>
        <p:spPr>
          <a:xfrm>
            <a:off x="381000" y="685800"/>
            <a:ext cx="6096000" cy="3429000"/>
          </a:xfrm>
        </p:spPr>
      </p:sp>
      <p:sp>
        <p:nvSpPr>
          <p:cNvPr id="159748"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spcBef>
                <a:spcPct val="0"/>
              </a:spcBef>
              <a:buFontTx/>
              <a:buNone/>
            </a:pPr>
            <a:fld id="{0D933B84-B686-4578-AB2F-7DE9C50E767D}" type="slidenum">
              <a:rPr lang="en-US" altLang="zh-CN" smtClean="0"/>
              <a:pPr>
                <a:spcBef>
                  <a:spcPct val="0"/>
                </a:spcBef>
                <a:buFontTx/>
                <a:buNone/>
              </a:pPr>
              <a:t>93</a:t>
            </a:fld>
            <a:endParaRPr lang="en-US" altLang="zh-CN"/>
          </a:p>
        </p:txBody>
      </p:sp>
      <p:sp>
        <p:nvSpPr>
          <p:cNvPr id="160771" name="Rectangle 2"/>
          <p:cNvSpPr>
            <a:spLocks noGrp="1" noRot="1" noChangeAspect="1" noChangeArrowheads="1" noTextEdit="1"/>
          </p:cNvSpPr>
          <p:nvPr>
            <p:ph type="sldImg"/>
          </p:nvPr>
        </p:nvSpPr>
        <p:spPr>
          <a:xfrm>
            <a:off x="381000" y="685800"/>
            <a:ext cx="6096000" cy="3429000"/>
          </a:xfrm>
        </p:spPr>
      </p:sp>
      <p:sp>
        <p:nvSpPr>
          <p:cNvPr id="160772" name="Rectangle 3"/>
          <p:cNvSpPr>
            <a:spLocks noGrp="1" noChangeArrowheads="1"/>
          </p:cNvSpPr>
          <p:nvPr>
            <p:ph type="body" idx="1"/>
          </p:nvPr>
        </p:nvSpPr>
        <p:spPr>
          <a:noFill/>
        </p:spPr>
        <p:txBody>
          <a:bodyPr/>
          <a:lstStyle/>
          <a:p>
            <a:pPr eaLnBrk="1" hangingPunct="1"/>
            <a:endParaRPr lang="zh-CN" altLang="zh-CN">
              <a:latin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94</a:t>
            </a:fld>
            <a:endParaRPr lang="en-US" altLang="zh-CN"/>
          </a:p>
        </p:txBody>
      </p:sp>
    </p:spTree>
    <p:extLst>
      <p:ext uri="{BB962C8B-B14F-4D97-AF65-F5344CB8AC3E}">
        <p14:creationId xmlns:p14="http://schemas.microsoft.com/office/powerpoint/2010/main" val="162955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95</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17120923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97</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4245012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98</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1347479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9</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29717421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0CB2D55-7673-41C2-B9CF-1D0BC73209FF}" type="slidenum">
              <a:rPr lang="en-US" altLang="zh-CN" smtClean="0"/>
              <a:pPr>
                <a:defRPr/>
              </a:pPr>
              <a:t>99</a:t>
            </a:fld>
            <a:endParaRPr lang="en-US" altLang="zh-CN"/>
          </a:p>
        </p:txBody>
      </p:sp>
    </p:spTree>
    <p:extLst>
      <p:ext uri="{BB962C8B-B14F-4D97-AF65-F5344CB8AC3E}">
        <p14:creationId xmlns:p14="http://schemas.microsoft.com/office/powerpoint/2010/main" val="978186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BPSK (Binary Phase Shift Keying)-------</a:t>
            </a:r>
            <a:r>
              <a:rPr lang="zh-CN" altLang="en-US" dirty="0"/>
              <a:t>二进制相移键控。是把模拟信号转换成数据值的转换方式之一，利用偏离相位的复数波浪组合来表现信息键控移相方式。</a:t>
            </a:r>
            <a:r>
              <a:rPr lang="en-US" altLang="zh-CN" dirty="0"/>
              <a:t>BPSK</a:t>
            </a:r>
            <a:r>
              <a:rPr lang="zh-CN" altLang="en-US" dirty="0"/>
              <a:t>使用了基准的正弦波和相位反转的波浪，使一方为</a:t>
            </a:r>
            <a:r>
              <a:rPr lang="en-US" altLang="zh-CN" dirty="0"/>
              <a:t>0</a:t>
            </a:r>
            <a:r>
              <a:rPr lang="zh-CN" altLang="en-US" dirty="0"/>
              <a:t>，另一方为</a:t>
            </a:r>
            <a:r>
              <a:rPr lang="en-US" altLang="zh-CN" dirty="0"/>
              <a:t>1</a:t>
            </a:r>
            <a:r>
              <a:rPr lang="zh-CN" altLang="en-US" dirty="0"/>
              <a:t>，从而可以同时传送接受</a:t>
            </a:r>
            <a:r>
              <a:rPr lang="en-US" altLang="zh-CN" dirty="0"/>
              <a:t>2</a:t>
            </a:r>
            <a:r>
              <a:rPr lang="zh-CN" altLang="en-US" dirty="0"/>
              <a:t>值</a:t>
            </a:r>
            <a:r>
              <a:rPr lang="en-US" altLang="zh-CN" dirty="0"/>
              <a:t>(1</a:t>
            </a:r>
            <a:r>
              <a:rPr lang="zh-CN" altLang="en-US" dirty="0"/>
              <a:t>比特</a:t>
            </a:r>
            <a:r>
              <a:rPr lang="en-US" altLang="zh-CN" dirty="0"/>
              <a:t>)</a:t>
            </a:r>
            <a:r>
              <a:rPr lang="zh-CN" altLang="en-US" dirty="0"/>
              <a:t>的信息。</a:t>
            </a:r>
            <a:endParaRPr lang="en-US" altLang="zh-CN" dirty="0"/>
          </a:p>
          <a:p>
            <a:endParaRPr lang="en-US" altLang="zh-CN" dirty="0"/>
          </a:p>
          <a:p>
            <a:pPr algn="l"/>
            <a:r>
              <a:rPr lang="zh-CN" altLang="en-US" b="0" i="0" u="none" strike="noStrike" dirty="0">
                <a:solidFill>
                  <a:srgbClr val="136EC2"/>
                </a:solidFill>
                <a:effectLst/>
                <a:latin typeface="arial" panose="020B0604020202020204" pitchFamily="34" charset="0"/>
                <a:hlinkClick r:id="rId3"/>
              </a:rPr>
              <a:t>正交相移键控</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Quadrature Phase Shift Keying</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QPSK</a:t>
            </a:r>
            <a:r>
              <a:rPr lang="zh-CN" altLang="en-US" b="0" i="0" dirty="0">
                <a:solidFill>
                  <a:srgbClr val="333333"/>
                </a:solidFill>
                <a:effectLst/>
                <a:latin typeface="arial" panose="020B0604020202020204" pitchFamily="34" charset="0"/>
              </a:rPr>
              <a:t>）是一种</a:t>
            </a:r>
            <a:r>
              <a:rPr lang="zh-CN" altLang="en-US" b="0" i="0" u="none" strike="noStrike" dirty="0">
                <a:solidFill>
                  <a:srgbClr val="136EC2"/>
                </a:solidFill>
                <a:effectLst/>
                <a:latin typeface="arial" panose="020B0604020202020204" pitchFamily="34" charset="0"/>
                <a:hlinkClick r:id="rId4"/>
              </a:rPr>
              <a:t>数字调制</a:t>
            </a:r>
            <a:r>
              <a:rPr lang="zh-CN" altLang="en-US" b="0" i="0" dirty="0">
                <a:solidFill>
                  <a:srgbClr val="333333"/>
                </a:solidFill>
                <a:effectLst/>
                <a:latin typeface="arial" panose="020B0604020202020204" pitchFamily="34" charset="0"/>
              </a:rPr>
              <a:t>方式。它分为绝对相移和相对相移两种。由于绝对相移方式存在相位模糊问题，所以在实际中主要采用相对移相方式</a:t>
            </a:r>
            <a:r>
              <a:rPr lang="en-US" altLang="zh-CN" b="0" i="0" dirty="0">
                <a:solidFill>
                  <a:srgbClr val="333333"/>
                </a:solidFill>
                <a:effectLst/>
                <a:latin typeface="arial" panose="020B0604020202020204" pitchFamily="34" charset="0"/>
              </a:rPr>
              <a:t>DQPSK</a:t>
            </a:r>
            <a:r>
              <a:rPr lang="zh-CN" altLang="en-US" b="0" i="0" dirty="0">
                <a:solidFill>
                  <a:srgbClr val="333333"/>
                </a:solidFill>
                <a:effectLst/>
                <a:latin typeface="arial" panose="020B0604020202020204" pitchFamily="34" charset="0"/>
              </a:rPr>
              <a:t>。</a:t>
            </a:r>
          </a:p>
          <a:p>
            <a:pPr algn="l"/>
            <a:r>
              <a:rPr lang="en-US" altLang="zh-CN" b="0" i="0" dirty="0">
                <a:solidFill>
                  <a:srgbClr val="333333"/>
                </a:solidFill>
                <a:effectLst/>
                <a:latin typeface="arial" panose="020B0604020202020204" pitchFamily="34" charset="0"/>
              </a:rPr>
              <a:t>QPSK</a:t>
            </a:r>
            <a:r>
              <a:rPr lang="zh-CN" altLang="en-US" b="0" i="0" dirty="0">
                <a:solidFill>
                  <a:srgbClr val="333333"/>
                </a:solidFill>
                <a:effectLst/>
                <a:latin typeface="arial" panose="020B0604020202020204" pitchFamily="34" charset="0"/>
              </a:rPr>
              <a:t>是一种四进制相位调制，具有良好的抗噪特性和频带利用率，广泛应用 于卫星链路、数字集群等通信业务。</a:t>
            </a:r>
            <a:endParaRPr lang="en-US" altLang="zh-CN" b="0" i="0" dirty="0">
              <a:solidFill>
                <a:srgbClr val="333333"/>
              </a:solidFill>
              <a:effectLst/>
              <a:latin typeface="arial" panose="020B0604020202020204" pitchFamily="34" charset="0"/>
            </a:endParaRPr>
          </a:p>
          <a:p>
            <a:pPr algn="l"/>
            <a:endParaRPr lang="en-US" altLang="zh-CN" b="0" i="0" dirty="0">
              <a:solidFill>
                <a:srgbClr val="333333"/>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17</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420254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研究数据在信号传输过程中如何进行编码</a:t>
            </a:r>
            <a:r>
              <a:rPr lang="en-US" altLang="zh-CN" dirty="0"/>
              <a:t>(</a:t>
            </a:r>
            <a:r>
              <a:rPr lang="zh-CN" altLang="en-US" dirty="0"/>
              <a:t>变换</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pPr>
              <a:defRPr/>
            </a:pPr>
            <a:fld id="{C0CB2D55-7673-41C2-B9CF-1D0BC73209FF}" type="slidenum">
              <a:rPr lang="en-US" altLang="zh-CN" smtClean="0"/>
              <a:pPr>
                <a:defRPr/>
              </a:pPr>
              <a:t>20</a:t>
            </a:fld>
            <a:endParaRPr lang="en-US" altLang="zh-CN"/>
          </a:p>
        </p:txBody>
      </p:sp>
    </p:spTree>
    <p:extLst>
      <p:ext uri="{BB962C8B-B14F-4D97-AF65-F5344CB8AC3E}">
        <p14:creationId xmlns:p14="http://schemas.microsoft.com/office/powerpoint/2010/main" val="6025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xfrm>
            <a:off x="381000" y="685800"/>
            <a:ext cx="6096000" cy="3429000"/>
          </a:xfrm>
        </p:spPr>
      </p:sp>
      <p:sp>
        <p:nvSpPr>
          <p:cNvPr id="136195" name="备注占位符 2"/>
          <p:cNvSpPr>
            <a:spLocks noGrp="1"/>
          </p:cNvSpPr>
          <p:nvPr>
            <p:ph type="body" idx="1"/>
          </p:nvPr>
        </p:nvSpPr>
        <p:spPr>
          <a:noFill/>
        </p:spPr>
        <p:txBody>
          <a:bodyPr/>
          <a:lstStyle/>
          <a:p>
            <a:r>
              <a:rPr lang="zh-CN" altLang="en-US" dirty="0">
                <a:latin typeface="Arial" charset="0"/>
              </a:rPr>
              <a:t>单极性归零码</a:t>
            </a:r>
            <a:r>
              <a:rPr lang="en-US" altLang="zh-CN" dirty="0">
                <a:latin typeface="Arial" charset="0"/>
              </a:rPr>
              <a:t>,</a:t>
            </a:r>
            <a:r>
              <a:rPr lang="zh-CN" altLang="en-US" dirty="0">
                <a:latin typeface="Arial" charset="0"/>
              </a:rPr>
              <a:t>当发</a:t>
            </a:r>
            <a:r>
              <a:rPr lang="en-US" altLang="zh-CN" dirty="0">
                <a:latin typeface="Arial" charset="0"/>
              </a:rPr>
              <a:t>"1"</a:t>
            </a:r>
            <a:r>
              <a:rPr lang="zh-CN" altLang="en-US" dirty="0">
                <a:latin typeface="Arial" charset="0"/>
              </a:rPr>
              <a:t>码时</a:t>
            </a:r>
            <a:r>
              <a:rPr lang="en-US" altLang="zh-CN" dirty="0">
                <a:latin typeface="Arial" charset="0"/>
              </a:rPr>
              <a:t>,</a:t>
            </a:r>
            <a:r>
              <a:rPr lang="zh-CN" altLang="en-US" dirty="0">
                <a:latin typeface="Arial" charset="0"/>
              </a:rPr>
              <a:t>发出正电流</a:t>
            </a:r>
            <a:r>
              <a:rPr lang="en-US" altLang="zh-CN" dirty="0">
                <a:latin typeface="Arial" charset="0"/>
              </a:rPr>
              <a:t>,</a:t>
            </a:r>
            <a:r>
              <a:rPr lang="zh-CN" altLang="en-US" dirty="0">
                <a:latin typeface="Arial" charset="0"/>
              </a:rPr>
              <a:t>但持续时间短于一个码元的时间宽度</a:t>
            </a:r>
            <a:r>
              <a:rPr lang="en-US" altLang="zh-CN" dirty="0">
                <a:latin typeface="Arial" charset="0"/>
              </a:rPr>
              <a:t>,</a:t>
            </a:r>
            <a:r>
              <a:rPr lang="zh-CN" altLang="en-US" dirty="0">
                <a:latin typeface="Arial" charset="0"/>
              </a:rPr>
              <a:t>即发出一个窄脉冲</a:t>
            </a:r>
            <a:r>
              <a:rPr lang="en-US" altLang="zh-CN" dirty="0">
                <a:latin typeface="Arial" charset="0"/>
              </a:rPr>
              <a:t>;</a:t>
            </a:r>
            <a:r>
              <a:rPr lang="zh-CN" altLang="en-US" dirty="0">
                <a:latin typeface="Arial" charset="0"/>
              </a:rPr>
              <a:t>当发</a:t>
            </a:r>
            <a:r>
              <a:rPr lang="en-US" altLang="zh-CN" dirty="0">
                <a:latin typeface="Arial" charset="0"/>
              </a:rPr>
              <a:t>"0"</a:t>
            </a:r>
            <a:r>
              <a:rPr lang="zh-CN" altLang="en-US" dirty="0">
                <a:latin typeface="Arial" charset="0"/>
              </a:rPr>
              <a:t>码时</a:t>
            </a:r>
            <a:r>
              <a:rPr lang="en-US" altLang="zh-CN" dirty="0">
                <a:latin typeface="Arial" charset="0"/>
              </a:rPr>
              <a:t>,</a:t>
            </a:r>
            <a:r>
              <a:rPr lang="zh-CN" altLang="en-US" dirty="0">
                <a:latin typeface="Arial" charset="0"/>
              </a:rPr>
              <a:t>仍然完全不发送电流</a:t>
            </a:r>
            <a:r>
              <a:rPr lang="en-US" altLang="zh-CN" dirty="0">
                <a:latin typeface="Arial" charset="0"/>
              </a:rPr>
              <a:t>,</a:t>
            </a:r>
            <a:r>
              <a:rPr lang="zh-CN" altLang="en-US" dirty="0">
                <a:latin typeface="Arial" charset="0"/>
              </a:rPr>
              <a:t>所以称这种码为单极性归零码。</a:t>
            </a:r>
            <a:endParaRPr lang="en-US" altLang="zh-CN" dirty="0">
              <a:latin typeface="Arial" charset="0"/>
            </a:endParaRPr>
          </a:p>
          <a:p>
            <a:endParaRPr lang="en-US" altLang="zh-CN" dirty="0">
              <a:latin typeface="Arial" charset="0"/>
            </a:endParaRPr>
          </a:p>
          <a:p>
            <a:r>
              <a:rPr lang="zh-CN" altLang="en-US" dirty="0">
                <a:latin typeface="Arial" charset="0"/>
              </a:rPr>
              <a:t>双极性不归零码：</a:t>
            </a:r>
            <a:r>
              <a:rPr lang="en-US" altLang="zh-CN" dirty="0">
                <a:latin typeface="Arial" charset="0"/>
              </a:rPr>
              <a:t>"1"</a:t>
            </a:r>
            <a:r>
              <a:rPr lang="zh-CN" altLang="en-US" dirty="0">
                <a:latin typeface="Arial" charset="0"/>
              </a:rPr>
              <a:t>码和</a:t>
            </a:r>
            <a:r>
              <a:rPr lang="en-US" altLang="zh-CN" dirty="0">
                <a:latin typeface="Arial" charset="0"/>
              </a:rPr>
              <a:t>"0"</a:t>
            </a:r>
            <a:r>
              <a:rPr lang="zh-CN" altLang="en-US" dirty="0">
                <a:latin typeface="Arial" charset="0"/>
              </a:rPr>
              <a:t>码都有电流，但是</a:t>
            </a:r>
            <a:r>
              <a:rPr lang="en-US" altLang="zh-CN" dirty="0">
                <a:latin typeface="Arial" charset="0"/>
              </a:rPr>
              <a:t>"1"</a:t>
            </a:r>
            <a:r>
              <a:rPr lang="zh-CN" altLang="en-US" dirty="0">
                <a:latin typeface="Arial" charset="0"/>
              </a:rPr>
              <a:t>码是正电流，</a:t>
            </a:r>
            <a:r>
              <a:rPr lang="en-US" altLang="zh-CN" dirty="0">
                <a:latin typeface="Arial" charset="0"/>
              </a:rPr>
              <a:t>"0"</a:t>
            </a:r>
            <a:r>
              <a:rPr lang="zh-CN" altLang="en-US" dirty="0">
                <a:latin typeface="Arial" charset="0"/>
              </a:rPr>
              <a:t>码是</a:t>
            </a:r>
            <a:r>
              <a:rPr lang="zh-CN" altLang="en-US" dirty="0">
                <a:latin typeface="Arial" charset="0"/>
                <a:hlinkClick r:id="rId3"/>
              </a:rPr>
              <a:t>负电流</a:t>
            </a:r>
            <a:r>
              <a:rPr lang="zh-CN" altLang="en-US" dirty="0">
                <a:latin typeface="Arial" charset="0"/>
              </a:rPr>
              <a:t>，正和负的幅度相等，故称为双极性码。此时的判决门限为零电平，接收端使用零判决器或正负判决器，接收信号的值若在零电平以上为正，判为</a:t>
            </a:r>
            <a:r>
              <a:rPr lang="en-US" altLang="zh-CN" dirty="0">
                <a:latin typeface="Arial" charset="0"/>
              </a:rPr>
              <a:t>"1"</a:t>
            </a:r>
            <a:r>
              <a:rPr lang="zh-CN" altLang="en-US" dirty="0">
                <a:latin typeface="Arial" charset="0"/>
              </a:rPr>
              <a:t>码</a:t>
            </a:r>
            <a:r>
              <a:rPr lang="en-US" altLang="zh-CN" dirty="0">
                <a:latin typeface="Arial" charset="0"/>
              </a:rPr>
              <a:t>;</a:t>
            </a:r>
            <a:r>
              <a:rPr lang="zh-CN" altLang="en-US" dirty="0">
                <a:latin typeface="Arial" charset="0"/>
              </a:rPr>
              <a:t>若在零电平以下为负，判为</a:t>
            </a:r>
            <a:r>
              <a:rPr lang="en-US" altLang="zh-CN" dirty="0">
                <a:latin typeface="Arial" charset="0"/>
              </a:rPr>
              <a:t>"0"</a:t>
            </a:r>
            <a:r>
              <a:rPr lang="zh-CN" altLang="en-US" dirty="0">
                <a:latin typeface="Arial" charset="0"/>
              </a:rPr>
              <a:t>码。</a:t>
            </a:r>
            <a:endParaRPr lang="en-US" altLang="zh-CN" b="1" dirty="0">
              <a:latin typeface="Arial" charset="0"/>
              <a:hlinkClick r:id="rId4"/>
            </a:endParaRPr>
          </a:p>
          <a:p>
            <a:endParaRPr lang="en-US" altLang="zh-CN" b="1" dirty="0">
              <a:latin typeface="Arial" charset="0"/>
              <a:hlinkClick r:id="rId4"/>
            </a:endParaRPr>
          </a:p>
          <a:p>
            <a:r>
              <a:rPr lang="en-US" altLang="zh-CN" b="1" dirty="0">
                <a:latin typeface="Arial" charset="0"/>
                <a:hlinkClick r:id="rId4"/>
              </a:rPr>
              <a:t>NRZ-I</a:t>
            </a:r>
            <a:r>
              <a:rPr lang="en-US" altLang="zh-CN" b="1" dirty="0">
                <a:latin typeface="Arial" charset="0"/>
              </a:rPr>
              <a:t> (No Return Zero-Inverse) </a:t>
            </a:r>
            <a:r>
              <a:rPr lang="zh-CN" altLang="en-US" b="1" dirty="0">
                <a:latin typeface="Arial" charset="0"/>
              </a:rPr>
              <a:t>非归零反相编码：翻转代表</a:t>
            </a:r>
            <a:r>
              <a:rPr lang="en-US" altLang="zh-CN" b="1" dirty="0">
                <a:latin typeface="Arial" charset="0"/>
              </a:rPr>
              <a:t>0</a:t>
            </a:r>
            <a:r>
              <a:rPr lang="zh-CN" altLang="en-US" b="1" dirty="0">
                <a:latin typeface="Arial" charset="0"/>
              </a:rPr>
              <a:t>，不变代表</a:t>
            </a:r>
            <a:r>
              <a:rPr lang="en-US" altLang="zh-CN" b="1" dirty="0">
                <a:latin typeface="Arial" charset="0"/>
              </a:rPr>
              <a:t>1</a:t>
            </a:r>
          </a:p>
          <a:p>
            <a:endParaRPr lang="en-US" altLang="zh-CN" b="1" dirty="0">
              <a:latin typeface="Arial" charset="0"/>
            </a:endParaRPr>
          </a:p>
          <a:p>
            <a:r>
              <a:rPr lang="zh-CN" altLang="en-US" dirty="0">
                <a:latin typeface="Arial" charset="0"/>
              </a:rPr>
              <a:t>在曼彻斯特编码中，每一位的中间有一跳变，位中间的跳变既作</a:t>
            </a:r>
            <a:r>
              <a:rPr lang="zh-CN" altLang="en-US" dirty="0">
                <a:latin typeface="Arial" charset="0"/>
                <a:hlinkClick r:id="rId5"/>
              </a:rPr>
              <a:t>时钟信号</a:t>
            </a:r>
            <a:r>
              <a:rPr lang="zh-CN" altLang="en-US" dirty="0">
                <a:latin typeface="Arial" charset="0"/>
              </a:rPr>
              <a:t>，又作数据信号；从高到低跳变表示“</a:t>
            </a:r>
            <a:r>
              <a:rPr lang="en-US" altLang="zh-CN" dirty="0">
                <a:latin typeface="Arial" charset="0"/>
              </a:rPr>
              <a:t>1”</a:t>
            </a:r>
            <a:r>
              <a:rPr lang="zh-CN" altLang="en-US" dirty="0">
                <a:latin typeface="Arial" charset="0"/>
              </a:rPr>
              <a:t>，从低到高跳变表示“</a:t>
            </a:r>
            <a:r>
              <a:rPr lang="en-US" altLang="zh-CN" dirty="0">
                <a:latin typeface="Arial" charset="0"/>
              </a:rPr>
              <a:t>0”</a:t>
            </a:r>
            <a:r>
              <a:rPr lang="zh-CN" altLang="en-US" dirty="0">
                <a:latin typeface="Arial" charset="0"/>
              </a:rPr>
              <a:t>。</a:t>
            </a:r>
            <a:endParaRPr lang="en-US" altLang="zh-CN" dirty="0">
              <a:latin typeface="Arial" charset="0"/>
            </a:endParaRPr>
          </a:p>
          <a:p>
            <a:endParaRPr lang="zh-CN" altLang="en-US" dirty="0">
              <a:latin typeface="Arial" charset="0"/>
            </a:endParaRPr>
          </a:p>
        </p:txBody>
      </p:sp>
      <p:sp>
        <p:nvSpPr>
          <p:cNvPr id="136196"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4D551949-0F3F-482B-A980-966F5D664FF2}" type="slidenum">
              <a:rPr lang="en-US" altLang="zh-CN" smtClean="0"/>
              <a:pPr/>
              <a:t>22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为保证话音在还原时的质量，每个采样的话音用</a:t>
            </a:r>
            <a:r>
              <a:rPr lang="en-US" altLang="zh-CN" b="0" i="0" dirty="0">
                <a:solidFill>
                  <a:srgbClr val="121212"/>
                </a:solidFill>
                <a:effectLst/>
                <a:latin typeface="-apple-system"/>
              </a:rPr>
              <a:t>8</a:t>
            </a:r>
            <a:r>
              <a:rPr lang="zh-CN" altLang="en-US" b="0" i="0" dirty="0">
                <a:solidFill>
                  <a:srgbClr val="121212"/>
                </a:solidFill>
                <a:effectLst/>
                <a:latin typeface="-apple-system"/>
              </a:rPr>
              <a:t>位数字信号表示，即有</a:t>
            </a:r>
            <a:r>
              <a:rPr lang="en-US" altLang="zh-CN" b="0" i="0" dirty="0">
                <a:solidFill>
                  <a:srgbClr val="121212"/>
                </a:solidFill>
                <a:effectLst/>
                <a:latin typeface="-apple-system"/>
              </a:rPr>
              <a:t>256</a:t>
            </a:r>
            <a:r>
              <a:rPr lang="zh-CN" altLang="en-US" b="0" i="0" dirty="0">
                <a:solidFill>
                  <a:srgbClr val="121212"/>
                </a:solidFill>
                <a:effectLst/>
                <a:latin typeface="-apple-system"/>
              </a:rPr>
              <a:t>个不同的电平值来代表话音的高低（</a:t>
            </a:r>
            <a:r>
              <a:rPr lang="en-US" altLang="zh-CN" b="0" i="0" dirty="0">
                <a:solidFill>
                  <a:srgbClr val="121212"/>
                </a:solidFill>
                <a:effectLst/>
                <a:latin typeface="-apple-system"/>
              </a:rPr>
              <a:t>2</a:t>
            </a:r>
            <a:r>
              <a:rPr lang="zh-CN" altLang="en-US" b="0" i="0" dirty="0">
                <a:solidFill>
                  <a:srgbClr val="121212"/>
                </a:solidFill>
                <a:effectLst/>
                <a:latin typeface="-apple-system"/>
              </a:rPr>
              <a:t>的</a:t>
            </a:r>
            <a:r>
              <a:rPr lang="en-US" altLang="zh-CN" b="0" i="0" dirty="0">
                <a:solidFill>
                  <a:srgbClr val="121212"/>
                </a:solidFill>
                <a:effectLst/>
                <a:latin typeface="-apple-system"/>
              </a:rPr>
              <a:t>8</a:t>
            </a:r>
            <a:r>
              <a:rPr lang="zh-CN" altLang="en-US" b="0" i="0" dirty="0">
                <a:solidFill>
                  <a:srgbClr val="121212"/>
                </a:solidFill>
                <a:effectLst/>
                <a:latin typeface="-apple-system"/>
              </a:rPr>
              <a:t>次方），由于采样频率为</a:t>
            </a:r>
            <a:r>
              <a:rPr lang="en-US" altLang="zh-CN" b="0" i="0" dirty="0">
                <a:solidFill>
                  <a:srgbClr val="121212"/>
                </a:solidFill>
                <a:effectLst/>
                <a:latin typeface="-apple-system"/>
              </a:rPr>
              <a:t>8000Hz</a:t>
            </a:r>
            <a:r>
              <a:rPr lang="zh-CN" altLang="en-US" b="0" i="0" dirty="0">
                <a:solidFill>
                  <a:srgbClr val="121212"/>
                </a:solidFill>
                <a:effectLst/>
                <a:latin typeface="-apple-system"/>
              </a:rPr>
              <a:t>，所以</a:t>
            </a:r>
            <a:r>
              <a:rPr lang="en-US" altLang="zh-CN" b="0" i="0" dirty="0">
                <a:solidFill>
                  <a:srgbClr val="121212"/>
                </a:solidFill>
                <a:effectLst/>
                <a:latin typeface="-apple-system"/>
              </a:rPr>
              <a:t>1</a:t>
            </a:r>
            <a:r>
              <a:rPr lang="zh-CN" altLang="en-US" b="0" i="0" dirty="0">
                <a:solidFill>
                  <a:srgbClr val="121212"/>
                </a:solidFill>
                <a:effectLst/>
                <a:latin typeface="-apple-system"/>
              </a:rPr>
              <a:t>秒钟输出的二进制为</a:t>
            </a:r>
            <a:r>
              <a:rPr lang="en-US" altLang="zh-CN" b="0" i="0" dirty="0">
                <a:solidFill>
                  <a:srgbClr val="121212"/>
                </a:solidFill>
                <a:effectLst/>
                <a:latin typeface="-apple-system"/>
              </a:rPr>
              <a:t>64k</a:t>
            </a:r>
            <a:r>
              <a:rPr lang="zh-CN" altLang="en-US" b="0" i="0" dirty="0">
                <a:solidFill>
                  <a:srgbClr val="121212"/>
                </a:solidFill>
                <a:effectLst/>
                <a:latin typeface="-apple-system"/>
              </a:rPr>
              <a:t>，因此编码后的码率是</a:t>
            </a:r>
            <a:r>
              <a:rPr lang="en-US" altLang="zh-CN" b="0" i="0" dirty="0">
                <a:solidFill>
                  <a:srgbClr val="121212"/>
                </a:solidFill>
                <a:effectLst/>
                <a:latin typeface="-apple-system"/>
              </a:rPr>
              <a:t>8bit x 8kHz = 64kbps</a:t>
            </a:r>
            <a:r>
              <a:rPr lang="zh-CN" altLang="en-US" b="0" i="0" dirty="0">
                <a:solidFill>
                  <a:srgbClr val="121212"/>
                </a:solidFill>
                <a:effectLst/>
                <a:latin typeface="-apple-system"/>
              </a:rPr>
              <a:t>，</a:t>
            </a:r>
            <a:r>
              <a:rPr lang="en-US" altLang="zh-CN" b="0" i="0" dirty="0">
                <a:solidFill>
                  <a:srgbClr val="121212"/>
                </a:solidFill>
                <a:effectLst/>
                <a:latin typeface="-apple-system"/>
              </a:rPr>
              <a:t>64kb/s</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常见的音频编码位数有</a:t>
            </a:r>
            <a:r>
              <a:rPr lang="en-US" altLang="zh-CN" b="0" i="0" dirty="0">
                <a:solidFill>
                  <a:srgbClr val="121212"/>
                </a:solidFill>
                <a:effectLst/>
                <a:latin typeface="-apple-system"/>
              </a:rPr>
              <a:t>8bit</a:t>
            </a:r>
            <a:r>
              <a:rPr lang="zh-CN" altLang="en-US" b="0" i="0" dirty="0">
                <a:solidFill>
                  <a:srgbClr val="121212"/>
                </a:solidFill>
                <a:effectLst/>
                <a:latin typeface="-apple-system"/>
              </a:rPr>
              <a:t>、</a:t>
            </a:r>
            <a:r>
              <a:rPr lang="en-US" altLang="zh-CN" b="0" i="0" dirty="0">
                <a:solidFill>
                  <a:srgbClr val="121212"/>
                </a:solidFill>
                <a:effectLst/>
                <a:latin typeface="-apple-system"/>
              </a:rPr>
              <a:t>16bit</a:t>
            </a:r>
            <a:r>
              <a:rPr lang="zh-CN" altLang="en-US" b="0" i="0" dirty="0">
                <a:solidFill>
                  <a:srgbClr val="121212"/>
                </a:solidFill>
                <a:effectLst/>
                <a:latin typeface="-apple-system"/>
              </a:rPr>
              <a:t>、</a:t>
            </a:r>
            <a:r>
              <a:rPr lang="en-US" altLang="zh-CN" b="0" i="0" dirty="0">
                <a:solidFill>
                  <a:srgbClr val="121212"/>
                </a:solidFill>
                <a:effectLst/>
                <a:latin typeface="-apple-system"/>
              </a:rPr>
              <a:t>32bit</a:t>
            </a:r>
            <a:r>
              <a:rPr lang="zh-CN" altLang="en-US" b="0" i="0" dirty="0">
                <a:solidFill>
                  <a:srgbClr val="121212"/>
                </a:solidFill>
                <a:effectLst/>
                <a:latin typeface="-apple-system"/>
              </a:rPr>
              <a:t>等几种，编码位数越多，量化间隔越小，音频质量越高，同时需要的传输带宽也越大。</a:t>
            </a:r>
            <a:endParaRPr lang="zh-CN" altLang="en-US" dirty="0"/>
          </a:p>
        </p:txBody>
      </p:sp>
      <p:sp>
        <p:nvSpPr>
          <p:cNvPr id="4" name="灯片编号占位符 3"/>
          <p:cNvSpPr>
            <a:spLocks noGrp="1"/>
          </p:cNvSpPr>
          <p:nvPr>
            <p:ph type="sldNum" sz="quarter" idx="5"/>
          </p:nvPr>
        </p:nvSpPr>
        <p:spPr/>
        <p:txBody>
          <a:bodyPr/>
          <a:lstStyle/>
          <a:p>
            <a:pPr>
              <a:defRPr/>
            </a:pPr>
            <a:fld id="{C0CB2D55-7673-41C2-B9CF-1D0BC73209FF}" type="slidenum">
              <a:rPr lang="en-US" altLang="zh-CN" smtClean="0"/>
              <a:pPr>
                <a:defRPr/>
              </a:pPr>
              <a:t>23</a:t>
            </a:fld>
            <a:endParaRPr lang="en-US" altLang="zh-CN"/>
          </a:p>
        </p:txBody>
      </p:sp>
    </p:spTree>
    <p:extLst>
      <p:ext uri="{BB962C8B-B14F-4D97-AF65-F5344CB8AC3E}">
        <p14:creationId xmlns:p14="http://schemas.microsoft.com/office/powerpoint/2010/main" val="312688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2840" y="841772"/>
            <a:ext cx="6858397" cy="1790700"/>
          </a:xfrm>
        </p:spPr>
        <p:txBody>
          <a:bodyPr anchor="b"/>
          <a:lstStyle>
            <a:lvl1pPr algn="ctr">
              <a:defRPr sz="5400"/>
            </a:lvl1pPr>
          </a:lstStyle>
          <a:p>
            <a:r>
              <a:rPr lang="zh-CN" altLang="en-US"/>
              <a:t>单击此处编辑母版标题样式</a:t>
            </a:r>
          </a:p>
        </p:txBody>
      </p:sp>
      <p:sp>
        <p:nvSpPr>
          <p:cNvPr id="3" name="副标题 2"/>
          <p:cNvSpPr>
            <a:spLocks noGrp="1"/>
          </p:cNvSpPr>
          <p:nvPr>
            <p:ph type="subTitle" idx="1"/>
          </p:nvPr>
        </p:nvSpPr>
        <p:spPr>
          <a:xfrm>
            <a:off x="1142840" y="2701528"/>
            <a:ext cx="6858397" cy="1241822"/>
          </a:xfrm>
        </p:spPr>
        <p:txBody>
          <a:bodyPr/>
          <a:lstStyle>
            <a:lvl1pPr marL="0" indent="0" algn="ctr">
              <a:buNone/>
              <a:defRPr sz="2100"/>
            </a:lvl1pPr>
            <a:lvl2pPr marL="406712" indent="0" algn="ctr">
              <a:buNone/>
              <a:defRPr sz="1800"/>
            </a:lvl2pPr>
            <a:lvl3pPr marL="813365" indent="0" algn="ctr">
              <a:buNone/>
              <a:defRPr sz="1600"/>
            </a:lvl3pPr>
            <a:lvl4pPr marL="1220137" indent="0" algn="ctr">
              <a:buNone/>
              <a:defRPr sz="1400"/>
            </a:lvl4pPr>
            <a:lvl5pPr marL="1626779" indent="0" algn="ctr">
              <a:buNone/>
              <a:defRPr sz="1400"/>
            </a:lvl5pPr>
            <a:lvl6pPr marL="2033420" indent="0" algn="ctr">
              <a:buNone/>
              <a:defRPr sz="1400"/>
            </a:lvl6pPr>
            <a:lvl7pPr marL="2440132" indent="0" algn="ctr">
              <a:buNone/>
              <a:defRPr sz="1400"/>
            </a:lvl7pPr>
            <a:lvl8pPr marL="2846817" indent="0" algn="ctr">
              <a:buNone/>
              <a:defRPr sz="1400"/>
            </a:lvl8pPr>
            <a:lvl9pPr marL="3253556" indent="0" algn="ctr">
              <a:buNone/>
              <a:defRPr sz="1400"/>
            </a:lvl9pPr>
          </a:lstStyle>
          <a:p>
            <a:r>
              <a:rPr lang="zh-CN" altLang="en-US"/>
              <a:t>单击以编辑母版副标题样式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6671506C-635D-4B4E-9537-431456FEDACB}" type="datetimeFigureOut">
              <a:rPr lang="zh-CN" altLang="en-US"/>
              <a:pPr>
                <a:defRPr/>
              </a:pPr>
              <a:t>2025/9/11</a:t>
            </a:fld>
            <a:endParaRPr lang="en-US" altLang="zh-CN"/>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193FF97-0E04-49C9-9713-321449FCD4A9}" type="slidenum">
              <a:rPr lang="en-US" altLang="zh-CN"/>
              <a:pPr>
                <a:defRPr/>
              </a:pPr>
              <a:t>‹#›</a:t>
            </a:fld>
            <a:endParaRPr lang="en-US" altLang="zh-CN"/>
          </a:p>
        </p:txBody>
      </p:sp>
    </p:spTree>
    <p:extLst>
      <p:ext uri="{BB962C8B-B14F-4D97-AF65-F5344CB8AC3E}">
        <p14:creationId xmlns:p14="http://schemas.microsoft.com/office/powerpoint/2010/main" val="89616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9B98F229-C3FE-479B-8EB2-77E8E729A29C}" type="datetimeFigureOut">
              <a:rPr lang="zh-CN" altLang="en-US"/>
              <a:pPr>
                <a:defRPr/>
              </a:pPr>
              <a:t>2025/9/11</a:t>
            </a:fld>
            <a:endParaRPr lang="en-US" altLang="zh-CN"/>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E4447100-3687-40C0-A5E8-D4CC2691CB75}" type="slidenum">
              <a:rPr lang="en-US" altLang="zh-CN"/>
              <a:pPr>
                <a:defRPr/>
              </a:pPr>
              <a:t>‹#›</a:t>
            </a:fld>
            <a:endParaRPr lang="en-US" altLang="zh-CN"/>
          </a:p>
        </p:txBody>
      </p:sp>
    </p:spTree>
    <p:extLst>
      <p:ext uri="{BB962C8B-B14F-4D97-AF65-F5344CB8AC3E}">
        <p14:creationId xmlns:p14="http://schemas.microsoft.com/office/powerpoint/2010/main" val="1723594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14" tIns="34289" rIns="68414" bIns="34289" rtlCol="0" anchor="ctr"/>
          <a:lstStyle/>
          <a:p>
            <a:pPr algn="ctr" defTabSz="683913"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39"/>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192"/>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194"/>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913"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6223175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955"/>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1903" indent="0">
              <a:buNone/>
              <a:defRPr sz="1500" b="1"/>
            </a:lvl2pPr>
            <a:lvl3pPr marL="683913" indent="0">
              <a:buNone/>
              <a:defRPr sz="1400" b="1"/>
            </a:lvl3pPr>
            <a:lvl4pPr marL="1025870" indent="0">
              <a:buNone/>
              <a:defRPr sz="1200" b="1"/>
            </a:lvl4pPr>
            <a:lvl5pPr marL="1367826" indent="0">
              <a:buNone/>
              <a:defRPr sz="1200" b="1"/>
            </a:lvl5pPr>
            <a:lvl6pPr marL="1709837" indent="0">
              <a:buNone/>
              <a:defRPr sz="1200" b="1"/>
            </a:lvl6pPr>
            <a:lvl7pPr marL="2051738" indent="0">
              <a:buNone/>
              <a:defRPr sz="1200" b="1"/>
            </a:lvl7pPr>
            <a:lvl8pPr marL="2393640" indent="0">
              <a:buNone/>
              <a:defRPr sz="1200" b="1"/>
            </a:lvl8pPr>
            <a:lvl9pPr marL="2735543"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1903" indent="0">
              <a:buNone/>
              <a:defRPr sz="1500" b="1"/>
            </a:lvl2pPr>
            <a:lvl3pPr marL="683913" indent="0">
              <a:buNone/>
              <a:defRPr sz="1400" b="1"/>
            </a:lvl3pPr>
            <a:lvl4pPr marL="1025870" indent="0">
              <a:buNone/>
              <a:defRPr sz="1200" b="1"/>
            </a:lvl4pPr>
            <a:lvl5pPr marL="1367826" indent="0">
              <a:buNone/>
              <a:defRPr sz="1200" b="1"/>
            </a:lvl5pPr>
            <a:lvl6pPr marL="1709837" indent="0">
              <a:buNone/>
              <a:defRPr sz="1200" b="1"/>
            </a:lvl6pPr>
            <a:lvl7pPr marL="2051738" indent="0">
              <a:buNone/>
              <a:defRPr sz="1200" b="1"/>
            </a:lvl7pPr>
            <a:lvl8pPr marL="2393640" indent="0">
              <a:buNone/>
              <a:defRPr sz="1200" b="1"/>
            </a:lvl8pPr>
            <a:lvl9pPr marL="2735543"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14" tIns="34289" rIns="68414" bIns="34289" rtlCol="0" anchor="ctr"/>
          <a:lstStyle/>
          <a:p>
            <a:pPr algn="ctr" defTabSz="683913"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39"/>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192"/>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194"/>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913"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9945999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1984" indent="0" algn="ctr">
              <a:buNone/>
              <a:defRPr sz="1500"/>
            </a:lvl2pPr>
            <a:lvl3pPr marL="684066" indent="0" algn="ctr">
              <a:buNone/>
              <a:defRPr sz="1400"/>
            </a:lvl3pPr>
            <a:lvl4pPr marL="1026099" indent="0" algn="ctr">
              <a:buNone/>
              <a:defRPr sz="1200"/>
            </a:lvl4pPr>
            <a:lvl5pPr marL="1368132" indent="0" algn="ctr">
              <a:buNone/>
              <a:defRPr sz="1200"/>
            </a:lvl5pPr>
            <a:lvl6pPr marL="1710215" indent="0" algn="ctr">
              <a:buNone/>
              <a:defRPr sz="1200"/>
            </a:lvl6pPr>
            <a:lvl7pPr marL="2052197" indent="0" algn="ctr">
              <a:buNone/>
              <a:defRPr sz="1200"/>
            </a:lvl7pPr>
            <a:lvl8pPr marL="2394180" indent="0" algn="ctr">
              <a:buNone/>
              <a:defRPr sz="1200"/>
            </a:lvl8pPr>
            <a:lvl9pPr marL="2736164"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9" rIns="68427" bIns="34289" rtlCol="0" anchor="ctr"/>
          <a:lstStyle/>
          <a:p>
            <a:pPr algn="ctr" defTabSz="684066"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061"/>
            <a:ext cx="1785582" cy="288539"/>
          </a:xfrm>
          <a:prstGeom prst="rect">
            <a:avLst/>
          </a:prstGeom>
          <a:noFill/>
        </p:spPr>
        <p:txBody>
          <a:bodyPr wrap="none" lIns="68427" tIns="34289" rIns="68427" bIns="34289" rtlCol="0">
            <a:spAutoFit/>
          </a:bodyPr>
          <a:lstStyle/>
          <a:p>
            <a:pPr algn="r" defTabSz="684066"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4066"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4066"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175245105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9" rIns="68427" bIns="34289" rtlCol="0" anchor="ctr"/>
          <a:lstStyle/>
          <a:p>
            <a:pPr algn="ctr" defTabSz="684066"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946"/>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39"/>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183"/>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802"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185"/>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066"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632161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406"/>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984" indent="0">
              <a:buNone/>
              <a:defRPr sz="1500">
                <a:solidFill>
                  <a:schemeClr val="tx1">
                    <a:tint val="75000"/>
                  </a:schemeClr>
                </a:solidFill>
              </a:defRPr>
            </a:lvl2pPr>
            <a:lvl3pPr marL="684066" indent="0">
              <a:buNone/>
              <a:defRPr sz="1400">
                <a:solidFill>
                  <a:schemeClr val="tx1">
                    <a:tint val="75000"/>
                  </a:schemeClr>
                </a:solidFill>
              </a:defRPr>
            </a:lvl3pPr>
            <a:lvl4pPr marL="1026099" indent="0">
              <a:buNone/>
              <a:defRPr sz="1200">
                <a:solidFill>
                  <a:schemeClr val="tx1">
                    <a:tint val="75000"/>
                  </a:schemeClr>
                </a:solidFill>
              </a:defRPr>
            </a:lvl4pPr>
            <a:lvl5pPr marL="1368132" indent="0">
              <a:buNone/>
              <a:defRPr sz="1200">
                <a:solidFill>
                  <a:schemeClr val="tx1">
                    <a:tint val="75000"/>
                  </a:schemeClr>
                </a:solidFill>
              </a:defRPr>
            </a:lvl5pPr>
            <a:lvl6pPr marL="1710215" indent="0">
              <a:buNone/>
              <a:defRPr sz="1200">
                <a:solidFill>
                  <a:schemeClr val="tx1">
                    <a:tint val="75000"/>
                  </a:schemeClr>
                </a:solidFill>
              </a:defRPr>
            </a:lvl6pPr>
            <a:lvl7pPr marL="2052197" indent="0">
              <a:buNone/>
              <a:defRPr sz="1200">
                <a:solidFill>
                  <a:schemeClr val="tx1">
                    <a:tint val="75000"/>
                  </a:schemeClr>
                </a:solidFill>
              </a:defRPr>
            </a:lvl7pPr>
            <a:lvl8pPr marL="2394180" indent="0">
              <a:buNone/>
              <a:defRPr sz="1200">
                <a:solidFill>
                  <a:schemeClr val="tx1">
                    <a:tint val="75000"/>
                  </a:schemeClr>
                </a:solidFill>
              </a:defRPr>
            </a:lvl8pPr>
            <a:lvl9pPr marL="2736164"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753712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9" rIns="68427" bIns="34289" rtlCol="0" anchor="ctr"/>
          <a:lstStyle/>
          <a:p>
            <a:pPr algn="ctr" defTabSz="684066"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39"/>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183"/>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185"/>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066"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0238353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946"/>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1984" indent="0">
              <a:buNone/>
              <a:defRPr sz="1500" b="1"/>
            </a:lvl2pPr>
            <a:lvl3pPr marL="684066" indent="0">
              <a:buNone/>
              <a:defRPr sz="1400" b="1"/>
            </a:lvl3pPr>
            <a:lvl4pPr marL="1026099" indent="0">
              <a:buNone/>
              <a:defRPr sz="1200" b="1"/>
            </a:lvl4pPr>
            <a:lvl5pPr marL="1368132" indent="0">
              <a:buNone/>
              <a:defRPr sz="1200" b="1"/>
            </a:lvl5pPr>
            <a:lvl6pPr marL="1710215" indent="0">
              <a:buNone/>
              <a:defRPr sz="1200" b="1"/>
            </a:lvl6pPr>
            <a:lvl7pPr marL="2052197" indent="0">
              <a:buNone/>
              <a:defRPr sz="1200" b="1"/>
            </a:lvl7pPr>
            <a:lvl8pPr marL="2394180" indent="0">
              <a:buNone/>
              <a:defRPr sz="1200" b="1"/>
            </a:lvl8pPr>
            <a:lvl9pPr marL="2736164"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1984" indent="0">
              <a:buNone/>
              <a:defRPr sz="1500" b="1"/>
            </a:lvl2pPr>
            <a:lvl3pPr marL="684066" indent="0">
              <a:buNone/>
              <a:defRPr sz="1400" b="1"/>
            </a:lvl3pPr>
            <a:lvl4pPr marL="1026099" indent="0">
              <a:buNone/>
              <a:defRPr sz="1200" b="1"/>
            </a:lvl4pPr>
            <a:lvl5pPr marL="1368132" indent="0">
              <a:buNone/>
              <a:defRPr sz="1200" b="1"/>
            </a:lvl5pPr>
            <a:lvl6pPr marL="1710215" indent="0">
              <a:buNone/>
              <a:defRPr sz="1200" b="1"/>
            </a:lvl6pPr>
            <a:lvl7pPr marL="2052197" indent="0">
              <a:buNone/>
              <a:defRPr sz="1200" b="1"/>
            </a:lvl7pPr>
            <a:lvl8pPr marL="2394180" indent="0">
              <a:buNone/>
              <a:defRPr sz="1200" b="1"/>
            </a:lvl8pPr>
            <a:lvl9pPr marL="2736164"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27" tIns="34289" rIns="68427" bIns="34289" rtlCol="0" anchor="ctr"/>
          <a:lstStyle/>
          <a:p>
            <a:pPr algn="ctr" defTabSz="684066"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39"/>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183"/>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06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185"/>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066"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066"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9894834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164" indent="0" algn="ctr">
              <a:buNone/>
              <a:defRPr sz="1500"/>
            </a:lvl2pPr>
            <a:lvl3pPr marL="684406" indent="0" algn="ctr">
              <a:buNone/>
              <a:defRPr sz="1400"/>
            </a:lvl3pPr>
            <a:lvl4pPr marL="1026609" indent="0" algn="ctr">
              <a:buNone/>
              <a:defRPr sz="1200"/>
            </a:lvl4pPr>
            <a:lvl5pPr marL="1368812" indent="0" algn="ctr">
              <a:buNone/>
              <a:defRPr sz="1200"/>
            </a:lvl5pPr>
            <a:lvl6pPr marL="1711055" indent="0" algn="ctr">
              <a:buNone/>
              <a:defRPr sz="1200"/>
            </a:lvl6pPr>
            <a:lvl7pPr marL="2053217" indent="0" algn="ctr">
              <a:buNone/>
              <a:defRPr sz="1200"/>
            </a:lvl7pPr>
            <a:lvl8pPr marL="2395380" indent="0" algn="ctr">
              <a:buNone/>
              <a:defRPr sz="1200"/>
            </a:lvl8pPr>
            <a:lvl9pPr marL="2737544"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57" tIns="34289" rIns="68457" bIns="34289" rtlCol="0" anchor="ctr"/>
          <a:lstStyle/>
          <a:p>
            <a:pPr algn="ctr" defTabSz="684406"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041"/>
            <a:ext cx="1785582" cy="288539"/>
          </a:xfrm>
          <a:prstGeom prst="rect">
            <a:avLst/>
          </a:prstGeom>
          <a:noFill/>
        </p:spPr>
        <p:txBody>
          <a:bodyPr wrap="none" lIns="68457" tIns="34289" rIns="68457" bIns="34289" rtlCol="0">
            <a:spAutoFit/>
          </a:bodyPr>
          <a:lstStyle/>
          <a:p>
            <a:pPr algn="r" defTabSz="684406"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4406"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4406"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15630066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57" tIns="34289" rIns="68457" bIns="34289" rtlCol="0" anchor="ctr"/>
          <a:lstStyle/>
          <a:p>
            <a:pPr algn="ctr" defTabSz="684406"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926"/>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39"/>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163"/>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802"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165"/>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406"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39760176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386"/>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164" indent="0">
              <a:buNone/>
              <a:defRPr sz="1500">
                <a:solidFill>
                  <a:schemeClr val="tx1">
                    <a:tint val="75000"/>
                  </a:schemeClr>
                </a:solidFill>
              </a:defRPr>
            </a:lvl2pPr>
            <a:lvl3pPr marL="684406" indent="0">
              <a:buNone/>
              <a:defRPr sz="1400">
                <a:solidFill>
                  <a:schemeClr val="tx1">
                    <a:tint val="75000"/>
                  </a:schemeClr>
                </a:solidFill>
              </a:defRPr>
            </a:lvl3pPr>
            <a:lvl4pPr marL="1026609" indent="0">
              <a:buNone/>
              <a:defRPr sz="1200">
                <a:solidFill>
                  <a:schemeClr val="tx1">
                    <a:tint val="75000"/>
                  </a:schemeClr>
                </a:solidFill>
              </a:defRPr>
            </a:lvl4pPr>
            <a:lvl5pPr marL="1368812" indent="0">
              <a:buNone/>
              <a:defRPr sz="1200">
                <a:solidFill>
                  <a:schemeClr val="tx1">
                    <a:tint val="75000"/>
                  </a:schemeClr>
                </a:solidFill>
              </a:defRPr>
            </a:lvl5pPr>
            <a:lvl6pPr marL="1711055" indent="0">
              <a:buNone/>
              <a:defRPr sz="1200">
                <a:solidFill>
                  <a:schemeClr val="tx1">
                    <a:tint val="75000"/>
                  </a:schemeClr>
                </a:solidFill>
              </a:defRPr>
            </a:lvl6pPr>
            <a:lvl7pPr marL="2053217" indent="0">
              <a:buNone/>
              <a:defRPr sz="1200">
                <a:solidFill>
                  <a:schemeClr val="tx1">
                    <a:tint val="75000"/>
                  </a:schemeClr>
                </a:solidFill>
              </a:defRPr>
            </a:lvl7pPr>
            <a:lvl8pPr marL="2395380" indent="0">
              <a:buNone/>
              <a:defRPr sz="1200">
                <a:solidFill>
                  <a:schemeClr val="tx1">
                    <a:tint val="75000"/>
                  </a:schemeClr>
                </a:solidFill>
              </a:defRPr>
            </a:lvl8pPr>
            <a:lvl9pPr marL="2737544"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244454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25194" y="171451"/>
            <a:ext cx="1561829" cy="44231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437978" y="171451"/>
            <a:ext cx="4534700" cy="442317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478DAAF7-67FD-4CD5-A271-F96B5E2CCF40}" type="datetimeFigureOut">
              <a:rPr lang="zh-CN" altLang="en-US"/>
              <a:pPr>
                <a:defRPr/>
              </a:pPr>
              <a:t>2025/9/11</a:t>
            </a:fld>
            <a:endParaRPr lang="en-US" altLang="zh-CN"/>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A99077F0-C4D4-4A99-BDA8-7380061F7EC0}" type="slidenum">
              <a:rPr lang="en-US" altLang="zh-CN"/>
              <a:pPr>
                <a:defRPr/>
              </a:pPr>
              <a:t>‹#›</a:t>
            </a:fld>
            <a:endParaRPr lang="en-US" altLang="zh-CN"/>
          </a:p>
        </p:txBody>
      </p:sp>
    </p:spTree>
    <p:extLst>
      <p:ext uri="{BB962C8B-B14F-4D97-AF65-F5344CB8AC3E}">
        <p14:creationId xmlns:p14="http://schemas.microsoft.com/office/powerpoint/2010/main" val="33476805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57" tIns="34289" rIns="68457" bIns="34289" rtlCol="0" anchor="ctr"/>
          <a:lstStyle/>
          <a:p>
            <a:pPr algn="ctr" defTabSz="684406"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39"/>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163"/>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165"/>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406"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2865429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926"/>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2164" indent="0">
              <a:buNone/>
              <a:defRPr sz="1500" b="1"/>
            </a:lvl2pPr>
            <a:lvl3pPr marL="684406" indent="0">
              <a:buNone/>
              <a:defRPr sz="1400" b="1"/>
            </a:lvl3pPr>
            <a:lvl4pPr marL="1026609" indent="0">
              <a:buNone/>
              <a:defRPr sz="1200" b="1"/>
            </a:lvl4pPr>
            <a:lvl5pPr marL="1368812" indent="0">
              <a:buNone/>
              <a:defRPr sz="1200" b="1"/>
            </a:lvl5pPr>
            <a:lvl6pPr marL="1711055" indent="0">
              <a:buNone/>
              <a:defRPr sz="1200" b="1"/>
            </a:lvl6pPr>
            <a:lvl7pPr marL="2053217" indent="0">
              <a:buNone/>
              <a:defRPr sz="1200" b="1"/>
            </a:lvl7pPr>
            <a:lvl8pPr marL="2395380" indent="0">
              <a:buNone/>
              <a:defRPr sz="1200" b="1"/>
            </a:lvl8pPr>
            <a:lvl9pPr marL="2737544"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2164" indent="0">
              <a:buNone/>
              <a:defRPr sz="1500" b="1"/>
            </a:lvl2pPr>
            <a:lvl3pPr marL="684406" indent="0">
              <a:buNone/>
              <a:defRPr sz="1400" b="1"/>
            </a:lvl3pPr>
            <a:lvl4pPr marL="1026609" indent="0">
              <a:buNone/>
              <a:defRPr sz="1200" b="1"/>
            </a:lvl4pPr>
            <a:lvl5pPr marL="1368812" indent="0">
              <a:buNone/>
              <a:defRPr sz="1200" b="1"/>
            </a:lvl5pPr>
            <a:lvl6pPr marL="1711055" indent="0">
              <a:buNone/>
              <a:defRPr sz="1200" b="1"/>
            </a:lvl6pPr>
            <a:lvl7pPr marL="2053217" indent="0">
              <a:buNone/>
              <a:defRPr sz="1200" b="1"/>
            </a:lvl7pPr>
            <a:lvl8pPr marL="2395380" indent="0">
              <a:buNone/>
              <a:defRPr sz="1200" b="1"/>
            </a:lvl8pPr>
            <a:lvl9pPr marL="2737544"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57" tIns="34289" rIns="68457" bIns="34289" rtlCol="0" anchor="ctr"/>
          <a:lstStyle/>
          <a:p>
            <a:pPr algn="ctr" defTabSz="684406"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39"/>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163"/>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40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165"/>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406"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406"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53320332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263" indent="0" algn="ctr">
              <a:buNone/>
              <a:defRPr sz="1500"/>
            </a:lvl2pPr>
            <a:lvl3pPr marL="684593" indent="0" algn="ctr">
              <a:buNone/>
              <a:defRPr sz="1400"/>
            </a:lvl3pPr>
            <a:lvl4pPr marL="1026890" indent="0" algn="ctr">
              <a:buNone/>
              <a:defRPr sz="1200"/>
            </a:lvl4pPr>
            <a:lvl5pPr marL="1369186" indent="0" algn="ctr">
              <a:buNone/>
              <a:defRPr sz="1200"/>
            </a:lvl5pPr>
            <a:lvl6pPr marL="1711517" indent="0" algn="ctr">
              <a:buNone/>
              <a:defRPr sz="1200"/>
            </a:lvl6pPr>
            <a:lvl7pPr marL="2053778" indent="0" algn="ctr">
              <a:buNone/>
              <a:defRPr sz="1200"/>
            </a:lvl7pPr>
            <a:lvl8pPr marL="2396040" indent="0" algn="ctr">
              <a:buNone/>
              <a:defRPr sz="1200"/>
            </a:lvl8pPr>
            <a:lvl9pPr marL="2738303"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74" tIns="34289" rIns="68474" bIns="34289" rtlCol="0" anchor="ctr"/>
          <a:lstStyle/>
          <a:p>
            <a:pPr algn="ctr" defTabSz="684593"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030"/>
            <a:ext cx="1785582" cy="288539"/>
          </a:xfrm>
          <a:prstGeom prst="rect">
            <a:avLst/>
          </a:prstGeom>
          <a:noFill/>
        </p:spPr>
        <p:txBody>
          <a:bodyPr wrap="none" lIns="68474" tIns="34289" rIns="68474" bIns="34289" rtlCol="0">
            <a:spAutoFit/>
          </a:bodyPr>
          <a:lstStyle/>
          <a:p>
            <a:pPr algn="r" defTabSz="684593"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4593"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4593"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27882958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74" tIns="34289" rIns="68474" bIns="34289" rtlCol="0" anchor="ctr"/>
          <a:lstStyle/>
          <a:p>
            <a:pPr algn="ctr" defTabSz="684593"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915"/>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37"/>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152"/>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802"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154"/>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593"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6876646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375"/>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263" indent="0">
              <a:buNone/>
              <a:defRPr sz="1500">
                <a:solidFill>
                  <a:schemeClr val="tx1">
                    <a:tint val="75000"/>
                  </a:schemeClr>
                </a:solidFill>
              </a:defRPr>
            </a:lvl2pPr>
            <a:lvl3pPr marL="684593" indent="0">
              <a:buNone/>
              <a:defRPr sz="1400">
                <a:solidFill>
                  <a:schemeClr val="tx1">
                    <a:tint val="75000"/>
                  </a:schemeClr>
                </a:solidFill>
              </a:defRPr>
            </a:lvl3pPr>
            <a:lvl4pPr marL="1026890" indent="0">
              <a:buNone/>
              <a:defRPr sz="1200">
                <a:solidFill>
                  <a:schemeClr val="tx1">
                    <a:tint val="75000"/>
                  </a:schemeClr>
                </a:solidFill>
              </a:defRPr>
            </a:lvl4pPr>
            <a:lvl5pPr marL="1369186" indent="0">
              <a:buNone/>
              <a:defRPr sz="1200">
                <a:solidFill>
                  <a:schemeClr val="tx1">
                    <a:tint val="75000"/>
                  </a:schemeClr>
                </a:solidFill>
              </a:defRPr>
            </a:lvl5pPr>
            <a:lvl6pPr marL="1711517" indent="0">
              <a:buNone/>
              <a:defRPr sz="1200">
                <a:solidFill>
                  <a:schemeClr val="tx1">
                    <a:tint val="75000"/>
                  </a:schemeClr>
                </a:solidFill>
              </a:defRPr>
            </a:lvl6pPr>
            <a:lvl7pPr marL="2053778" indent="0">
              <a:buNone/>
              <a:defRPr sz="1200">
                <a:solidFill>
                  <a:schemeClr val="tx1">
                    <a:tint val="75000"/>
                  </a:schemeClr>
                </a:solidFill>
              </a:defRPr>
            </a:lvl7pPr>
            <a:lvl8pPr marL="2396040" indent="0">
              <a:buNone/>
              <a:defRPr sz="1200">
                <a:solidFill>
                  <a:schemeClr val="tx1">
                    <a:tint val="75000"/>
                  </a:schemeClr>
                </a:solidFill>
              </a:defRPr>
            </a:lvl8pPr>
            <a:lvl9pPr marL="2738303"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7364512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74" tIns="34289" rIns="68474" bIns="34289" rtlCol="0" anchor="ctr"/>
          <a:lstStyle/>
          <a:p>
            <a:pPr algn="ctr" defTabSz="684593"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37"/>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152"/>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154"/>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593"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347038806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915"/>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2263" indent="0">
              <a:buNone/>
              <a:defRPr sz="1500" b="1"/>
            </a:lvl2pPr>
            <a:lvl3pPr marL="684593" indent="0">
              <a:buNone/>
              <a:defRPr sz="1400" b="1"/>
            </a:lvl3pPr>
            <a:lvl4pPr marL="1026890" indent="0">
              <a:buNone/>
              <a:defRPr sz="1200" b="1"/>
            </a:lvl4pPr>
            <a:lvl5pPr marL="1369186" indent="0">
              <a:buNone/>
              <a:defRPr sz="1200" b="1"/>
            </a:lvl5pPr>
            <a:lvl6pPr marL="1711517" indent="0">
              <a:buNone/>
              <a:defRPr sz="1200" b="1"/>
            </a:lvl6pPr>
            <a:lvl7pPr marL="2053778" indent="0">
              <a:buNone/>
              <a:defRPr sz="1200" b="1"/>
            </a:lvl7pPr>
            <a:lvl8pPr marL="2396040" indent="0">
              <a:buNone/>
              <a:defRPr sz="1200" b="1"/>
            </a:lvl8pPr>
            <a:lvl9pPr marL="2738303"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2263" indent="0">
              <a:buNone/>
              <a:defRPr sz="1500" b="1"/>
            </a:lvl2pPr>
            <a:lvl3pPr marL="684593" indent="0">
              <a:buNone/>
              <a:defRPr sz="1400" b="1"/>
            </a:lvl3pPr>
            <a:lvl4pPr marL="1026890" indent="0">
              <a:buNone/>
              <a:defRPr sz="1200" b="1"/>
            </a:lvl4pPr>
            <a:lvl5pPr marL="1369186" indent="0">
              <a:buNone/>
              <a:defRPr sz="1200" b="1"/>
            </a:lvl5pPr>
            <a:lvl6pPr marL="1711517" indent="0">
              <a:buNone/>
              <a:defRPr sz="1200" b="1"/>
            </a:lvl6pPr>
            <a:lvl7pPr marL="2053778" indent="0">
              <a:buNone/>
              <a:defRPr sz="1200" b="1"/>
            </a:lvl7pPr>
            <a:lvl8pPr marL="2396040" indent="0">
              <a:buNone/>
              <a:defRPr sz="1200" b="1"/>
            </a:lvl8pPr>
            <a:lvl9pPr marL="2738303"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74" tIns="34289" rIns="68474" bIns="34289" rtlCol="0" anchor="ctr"/>
          <a:lstStyle/>
          <a:p>
            <a:pPr algn="ctr" defTabSz="684593"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37"/>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152"/>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59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154"/>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593"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593"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29185510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371" indent="0" algn="ctr">
              <a:buNone/>
              <a:defRPr sz="1500"/>
            </a:lvl2pPr>
            <a:lvl3pPr marL="684797" indent="0" algn="ctr">
              <a:buNone/>
              <a:defRPr sz="1400"/>
            </a:lvl3pPr>
            <a:lvl4pPr marL="1027196" indent="0" algn="ctr">
              <a:buNone/>
              <a:defRPr sz="1200"/>
            </a:lvl4pPr>
            <a:lvl5pPr marL="1369594" indent="0" algn="ctr">
              <a:buNone/>
              <a:defRPr sz="1200"/>
            </a:lvl5pPr>
            <a:lvl6pPr marL="1712021" indent="0" algn="ctr">
              <a:buNone/>
              <a:defRPr sz="1200"/>
            </a:lvl6pPr>
            <a:lvl7pPr marL="2054390" indent="0" algn="ctr">
              <a:buNone/>
              <a:defRPr sz="1200"/>
            </a:lvl7pPr>
            <a:lvl8pPr marL="2396760" indent="0" algn="ctr">
              <a:buNone/>
              <a:defRPr sz="1200"/>
            </a:lvl8pPr>
            <a:lvl9pPr marL="2739131"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92" tIns="34289" rIns="68492" bIns="34289" rtlCol="0" anchor="ctr"/>
          <a:lstStyle/>
          <a:p>
            <a:pPr algn="ctr" defTabSz="684797"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018"/>
            <a:ext cx="1785582" cy="288539"/>
          </a:xfrm>
          <a:prstGeom prst="rect">
            <a:avLst/>
          </a:prstGeom>
          <a:noFill/>
        </p:spPr>
        <p:txBody>
          <a:bodyPr wrap="none" lIns="68492" tIns="34289" rIns="68492" bIns="34289" rtlCol="0">
            <a:spAutoFit/>
          </a:bodyPr>
          <a:lstStyle/>
          <a:p>
            <a:pPr algn="r" defTabSz="684797"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4797"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4797"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36973900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92" tIns="34289" rIns="68492" bIns="34289" rtlCol="0" anchor="ctr"/>
          <a:lstStyle/>
          <a:p>
            <a:pPr algn="ctr" defTabSz="684797"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903"/>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25"/>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140"/>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793"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142"/>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797"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897334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363"/>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371" indent="0">
              <a:buNone/>
              <a:defRPr sz="1500">
                <a:solidFill>
                  <a:schemeClr val="tx1">
                    <a:tint val="75000"/>
                  </a:schemeClr>
                </a:solidFill>
              </a:defRPr>
            </a:lvl2pPr>
            <a:lvl3pPr marL="684797" indent="0">
              <a:buNone/>
              <a:defRPr sz="1400">
                <a:solidFill>
                  <a:schemeClr val="tx1">
                    <a:tint val="75000"/>
                  </a:schemeClr>
                </a:solidFill>
              </a:defRPr>
            </a:lvl3pPr>
            <a:lvl4pPr marL="1027196" indent="0">
              <a:buNone/>
              <a:defRPr sz="1200">
                <a:solidFill>
                  <a:schemeClr val="tx1">
                    <a:tint val="75000"/>
                  </a:schemeClr>
                </a:solidFill>
              </a:defRPr>
            </a:lvl4pPr>
            <a:lvl5pPr marL="1369594" indent="0">
              <a:buNone/>
              <a:defRPr sz="1200">
                <a:solidFill>
                  <a:schemeClr val="tx1">
                    <a:tint val="75000"/>
                  </a:schemeClr>
                </a:solidFill>
              </a:defRPr>
            </a:lvl5pPr>
            <a:lvl6pPr marL="1712021" indent="0">
              <a:buNone/>
              <a:defRPr sz="1200">
                <a:solidFill>
                  <a:schemeClr val="tx1">
                    <a:tint val="75000"/>
                  </a:schemeClr>
                </a:solidFill>
              </a:defRPr>
            </a:lvl6pPr>
            <a:lvl7pPr marL="2054390" indent="0">
              <a:buNone/>
              <a:defRPr sz="1200">
                <a:solidFill>
                  <a:schemeClr val="tx1">
                    <a:tint val="75000"/>
                  </a:schemeClr>
                </a:solidFill>
              </a:defRPr>
            </a:lvl7pPr>
            <a:lvl8pPr marL="2396760" indent="0">
              <a:buNone/>
              <a:defRPr sz="1200">
                <a:solidFill>
                  <a:schemeClr val="tx1">
                    <a:tint val="75000"/>
                  </a:schemeClr>
                </a:solidFill>
              </a:defRPr>
            </a:lvl8pPr>
            <a:lvl9pPr marL="2739131"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656223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2840" y="841772"/>
            <a:ext cx="6858397" cy="1790700"/>
          </a:xfrm>
        </p:spPr>
        <p:txBody>
          <a:bodyPr anchor="b"/>
          <a:lstStyle>
            <a:lvl1pPr algn="ctr">
              <a:defRPr sz="5400"/>
            </a:lvl1pPr>
          </a:lstStyle>
          <a:p>
            <a:r>
              <a:rPr lang="zh-CN" altLang="en-US"/>
              <a:t>单击此处编辑母版标题样式</a:t>
            </a:r>
          </a:p>
        </p:txBody>
      </p:sp>
      <p:sp>
        <p:nvSpPr>
          <p:cNvPr id="3" name="副标题 2"/>
          <p:cNvSpPr>
            <a:spLocks noGrp="1"/>
          </p:cNvSpPr>
          <p:nvPr>
            <p:ph type="subTitle" idx="1"/>
          </p:nvPr>
        </p:nvSpPr>
        <p:spPr>
          <a:xfrm>
            <a:off x="1142840" y="2701528"/>
            <a:ext cx="6858397" cy="1241822"/>
          </a:xfrm>
        </p:spPr>
        <p:txBody>
          <a:bodyPr/>
          <a:lstStyle>
            <a:lvl1pPr marL="0" indent="0" algn="ctr">
              <a:buNone/>
              <a:defRPr sz="2100"/>
            </a:lvl1pPr>
            <a:lvl2pPr marL="406712" indent="0" algn="ctr">
              <a:buNone/>
              <a:defRPr sz="1800"/>
            </a:lvl2pPr>
            <a:lvl3pPr marL="813365" indent="0" algn="ctr">
              <a:buNone/>
              <a:defRPr sz="1600"/>
            </a:lvl3pPr>
            <a:lvl4pPr marL="1220137" indent="0" algn="ctr">
              <a:buNone/>
              <a:defRPr sz="1400"/>
            </a:lvl4pPr>
            <a:lvl5pPr marL="1626779" indent="0" algn="ctr">
              <a:buNone/>
              <a:defRPr sz="1400"/>
            </a:lvl5pPr>
            <a:lvl6pPr marL="2033420" indent="0" algn="ctr">
              <a:buNone/>
              <a:defRPr sz="1400"/>
            </a:lvl6pPr>
            <a:lvl7pPr marL="2440132" indent="0" algn="ctr">
              <a:buNone/>
              <a:defRPr sz="1400"/>
            </a:lvl7pPr>
            <a:lvl8pPr marL="2846817" indent="0" algn="ctr">
              <a:buNone/>
              <a:defRPr sz="1400"/>
            </a:lvl8pPr>
            <a:lvl9pPr marL="3253556" indent="0" algn="ctr">
              <a:buNone/>
              <a:defRPr sz="1400"/>
            </a:lvl9pPr>
          </a:lstStyle>
          <a:p>
            <a:r>
              <a:rPr lang="zh-CN" altLang="en-US"/>
              <a:t>单击以编辑母版副标题样式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fld id="{8553F86D-2A24-4B8A-BAE7-B846B069F0E8}" type="datetimeFigureOut">
              <a:rPr lang="zh-CN" altLang="en-US"/>
              <a:pPr>
                <a:defRPr/>
              </a:pPr>
              <a:t>2025/9/11</a:t>
            </a:fld>
            <a:endParaRPr lang="en-US" altLang="zh-CN"/>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A2932183-8167-4F90-8D60-6D274CC343C7}" type="slidenum">
              <a:rPr lang="en-US" altLang="zh-CN"/>
              <a:pPr>
                <a:defRPr/>
              </a:pPr>
              <a:t>‹#›</a:t>
            </a:fld>
            <a:endParaRPr lang="en-US" altLang="zh-CN"/>
          </a:p>
        </p:txBody>
      </p:sp>
    </p:spTree>
    <p:extLst>
      <p:ext uri="{BB962C8B-B14F-4D97-AF65-F5344CB8AC3E}">
        <p14:creationId xmlns:p14="http://schemas.microsoft.com/office/powerpoint/2010/main" val="11588322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92" tIns="34289" rIns="68492" bIns="34289" rtlCol="0" anchor="ctr"/>
          <a:lstStyle/>
          <a:p>
            <a:pPr algn="ctr" defTabSz="684797"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25"/>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140"/>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142"/>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797"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35628327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903"/>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2371" indent="0">
              <a:buNone/>
              <a:defRPr sz="1500" b="1"/>
            </a:lvl2pPr>
            <a:lvl3pPr marL="684797" indent="0">
              <a:buNone/>
              <a:defRPr sz="1400" b="1"/>
            </a:lvl3pPr>
            <a:lvl4pPr marL="1027196" indent="0">
              <a:buNone/>
              <a:defRPr sz="1200" b="1"/>
            </a:lvl4pPr>
            <a:lvl5pPr marL="1369594" indent="0">
              <a:buNone/>
              <a:defRPr sz="1200" b="1"/>
            </a:lvl5pPr>
            <a:lvl6pPr marL="1712021" indent="0">
              <a:buNone/>
              <a:defRPr sz="1200" b="1"/>
            </a:lvl6pPr>
            <a:lvl7pPr marL="2054390" indent="0">
              <a:buNone/>
              <a:defRPr sz="1200" b="1"/>
            </a:lvl7pPr>
            <a:lvl8pPr marL="2396760" indent="0">
              <a:buNone/>
              <a:defRPr sz="1200" b="1"/>
            </a:lvl8pPr>
            <a:lvl9pPr marL="2739131"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2371" indent="0">
              <a:buNone/>
              <a:defRPr sz="1500" b="1"/>
            </a:lvl2pPr>
            <a:lvl3pPr marL="684797" indent="0">
              <a:buNone/>
              <a:defRPr sz="1400" b="1"/>
            </a:lvl3pPr>
            <a:lvl4pPr marL="1027196" indent="0">
              <a:buNone/>
              <a:defRPr sz="1200" b="1"/>
            </a:lvl4pPr>
            <a:lvl5pPr marL="1369594" indent="0">
              <a:buNone/>
              <a:defRPr sz="1200" b="1"/>
            </a:lvl5pPr>
            <a:lvl6pPr marL="1712021" indent="0">
              <a:buNone/>
              <a:defRPr sz="1200" b="1"/>
            </a:lvl6pPr>
            <a:lvl7pPr marL="2054390" indent="0">
              <a:buNone/>
              <a:defRPr sz="1200" b="1"/>
            </a:lvl7pPr>
            <a:lvl8pPr marL="2396760" indent="0">
              <a:buNone/>
              <a:defRPr sz="1200" b="1"/>
            </a:lvl8pPr>
            <a:lvl9pPr marL="2739131"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92" tIns="34289" rIns="68492" bIns="34289" rtlCol="0" anchor="ctr"/>
          <a:lstStyle/>
          <a:p>
            <a:pPr algn="ctr" defTabSz="684797"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25"/>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140"/>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479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142"/>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97"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4797"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9006482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488" indent="0" algn="ctr">
              <a:buNone/>
              <a:defRPr sz="1500"/>
            </a:lvl2pPr>
            <a:lvl3pPr marL="685018" indent="0" algn="ctr">
              <a:buNone/>
              <a:defRPr sz="1400"/>
            </a:lvl3pPr>
            <a:lvl4pPr marL="1027527" indent="0" algn="ctr">
              <a:buNone/>
              <a:defRPr sz="1200"/>
            </a:lvl4pPr>
            <a:lvl5pPr marL="1370036" indent="0" algn="ctr">
              <a:buNone/>
              <a:defRPr sz="1200"/>
            </a:lvl5pPr>
            <a:lvl6pPr marL="1712567" indent="0" algn="ctr">
              <a:buNone/>
              <a:defRPr sz="1200"/>
            </a:lvl6pPr>
            <a:lvl7pPr marL="2055053" indent="0" algn="ctr">
              <a:buNone/>
              <a:defRPr sz="1200"/>
            </a:lvl7pPr>
            <a:lvl8pPr marL="2397540" indent="0" algn="ctr">
              <a:buNone/>
              <a:defRPr sz="1200"/>
            </a:lvl8pPr>
            <a:lvl9pPr marL="2740028"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11" tIns="34289" rIns="68511" bIns="34289" rtlCol="0" anchor="ctr"/>
          <a:lstStyle/>
          <a:p>
            <a:pPr algn="ctr" defTabSz="685018"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005"/>
            <a:ext cx="1785582" cy="288539"/>
          </a:xfrm>
          <a:prstGeom prst="rect">
            <a:avLst/>
          </a:prstGeom>
          <a:noFill/>
        </p:spPr>
        <p:txBody>
          <a:bodyPr wrap="none" lIns="68511" tIns="34289" rIns="68511" bIns="34289" rtlCol="0">
            <a:spAutoFit/>
          </a:bodyPr>
          <a:lstStyle/>
          <a:p>
            <a:pPr algn="r" defTabSz="685018"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5018"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5018"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11222971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11" tIns="34289" rIns="68511" bIns="34289" rtlCol="0" anchor="ctr"/>
          <a:lstStyle/>
          <a:p>
            <a:pPr algn="ctr" defTabSz="685018"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890"/>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12"/>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127"/>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780"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129"/>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018"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80858167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350"/>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488" indent="0">
              <a:buNone/>
              <a:defRPr sz="1500">
                <a:solidFill>
                  <a:schemeClr val="tx1">
                    <a:tint val="75000"/>
                  </a:schemeClr>
                </a:solidFill>
              </a:defRPr>
            </a:lvl2pPr>
            <a:lvl3pPr marL="685018" indent="0">
              <a:buNone/>
              <a:defRPr sz="1400">
                <a:solidFill>
                  <a:schemeClr val="tx1">
                    <a:tint val="75000"/>
                  </a:schemeClr>
                </a:solidFill>
              </a:defRPr>
            </a:lvl3pPr>
            <a:lvl4pPr marL="1027527" indent="0">
              <a:buNone/>
              <a:defRPr sz="1200">
                <a:solidFill>
                  <a:schemeClr val="tx1">
                    <a:tint val="75000"/>
                  </a:schemeClr>
                </a:solidFill>
              </a:defRPr>
            </a:lvl4pPr>
            <a:lvl5pPr marL="1370036" indent="0">
              <a:buNone/>
              <a:defRPr sz="1200">
                <a:solidFill>
                  <a:schemeClr val="tx1">
                    <a:tint val="75000"/>
                  </a:schemeClr>
                </a:solidFill>
              </a:defRPr>
            </a:lvl5pPr>
            <a:lvl6pPr marL="1712567" indent="0">
              <a:buNone/>
              <a:defRPr sz="1200">
                <a:solidFill>
                  <a:schemeClr val="tx1">
                    <a:tint val="75000"/>
                  </a:schemeClr>
                </a:solidFill>
              </a:defRPr>
            </a:lvl6pPr>
            <a:lvl7pPr marL="2055053" indent="0">
              <a:buNone/>
              <a:defRPr sz="1200">
                <a:solidFill>
                  <a:schemeClr val="tx1">
                    <a:tint val="75000"/>
                  </a:schemeClr>
                </a:solidFill>
              </a:defRPr>
            </a:lvl7pPr>
            <a:lvl8pPr marL="2397540" indent="0">
              <a:buNone/>
              <a:defRPr sz="1200">
                <a:solidFill>
                  <a:schemeClr val="tx1">
                    <a:tint val="75000"/>
                  </a:schemeClr>
                </a:solidFill>
              </a:defRPr>
            </a:lvl8pPr>
            <a:lvl9pPr marL="2740028"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2148331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11" tIns="34289" rIns="68511" bIns="34289" rtlCol="0" anchor="ctr"/>
          <a:lstStyle/>
          <a:p>
            <a:pPr algn="ctr" defTabSz="685018"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12"/>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127"/>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129"/>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018"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4156014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890"/>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2488" indent="0">
              <a:buNone/>
              <a:defRPr sz="1500" b="1"/>
            </a:lvl2pPr>
            <a:lvl3pPr marL="685018" indent="0">
              <a:buNone/>
              <a:defRPr sz="1400" b="1"/>
            </a:lvl3pPr>
            <a:lvl4pPr marL="1027527" indent="0">
              <a:buNone/>
              <a:defRPr sz="1200" b="1"/>
            </a:lvl4pPr>
            <a:lvl5pPr marL="1370036" indent="0">
              <a:buNone/>
              <a:defRPr sz="1200" b="1"/>
            </a:lvl5pPr>
            <a:lvl6pPr marL="1712567" indent="0">
              <a:buNone/>
              <a:defRPr sz="1200" b="1"/>
            </a:lvl6pPr>
            <a:lvl7pPr marL="2055053" indent="0">
              <a:buNone/>
              <a:defRPr sz="1200" b="1"/>
            </a:lvl7pPr>
            <a:lvl8pPr marL="2397540" indent="0">
              <a:buNone/>
              <a:defRPr sz="1200" b="1"/>
            </a:lvl8pPr>
            <a:lvl9pPr marL="2740028"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2488" indent="0">
              <a:buNone/>
              <a:defRPr sz="1500" b="1"/>
            </a:lvl2pPr>
            <a:lvl3pPr marL="685018" indent="0">
              <a:buNone/>
              <a:defRPr sz="1400" b="1"/>
            </a:lvl3pPr>
            <a:lvl4pPr marL="1027527" indent="0">
              <a:buNone/>
              <a:defRPr sz="1200" b="1"/>
            </a:lvl4pPr>
            <a:lvl5pPr marL="1370036" indent="0">
              <a:buNone/>
              <a:defRPr sz="1200" b="1"/>
            </a:lvl5pPr>
            <a:lvl6pPr marL="1712567" indent="0">
              <a:buNone/>
              <a:defRPr sz="1200" b="1"/>
            </a:lvl6pPr>
            <a:lvl7pPr marL="2055053" indent="0">
              <a:buNone/>
              <a:defRPr sz="1200" b="1"/>
            </a:lvl7pPr>
            <a:lvl8pPr marL="2397540" indent="0">
              <a:buNone/>
              <a:defRPr sz="1200" b="1"/>
            </a:lvl8pPr>
            <a:lvl9pPr marL="2740028"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11" tIns="34289" rIns="68511" bIns="34289" rtlCol="0" anchor="ctr"/>
          <a:lstStyle/>
          <a:p>
            <a:pPr algn="ctr" defTabSz="685018"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12"/>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127"/>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01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129"/>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18"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018"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7387050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623" indent="0" algn="ctr">
              <a:buNone/>
              <a:defRPr sz="1500"/>
            </a:lvl2pPr>
            <a:lvl3pPr marL="685273" indent="0" algn="ctr">
              <a:buNone/>
              <a:defRPr sz="1400"/>
            </a:lvl3pPr>
            <a:lvl4pPr marL="1027910" indent="0" algn="ctr">
              <a:buNone/>
              <a:defRPr sz="1200"/>
            </a:lvl4pPr>
            <a:lvl5pPr marL="1370546" indent="0" algn="ctr">
              <a:buNone/>
              <a:defRPr sz="1200"/>
            </a:lvl5pPr>
            <a:lvl6pPr marL="1713197" indent="0" algn="ctr">
              <a:buNone/>
              <a:defRPr sz="1200"/>
            </a:lvl6pPr>
            <a:lvl7pPr marL="2055818" indent="0" algn="ctr">
              <a:buNone/>
              <a:defRPr sz="1200"/>
            </a:lvl7pPr>
            <a:lvl8pPr marL="2398440" indent="0" algn="ctr">
              <a:buNone/>
              <a:defRPr sz="1200"/>
            </a:lvl8pPr>
            <a:lvl9pPr marL="2741063"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89" rIns="68534" bIns="34289" rtlCol="0" anchor="ctr"/>
          <a:lstStyle/>
          <a:p>
            <a:pPr algn="ctr" defTabSz="685273"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7990"/>
            <a:ext cx="1785582" cy="288539"/>
          </a:xfrm>
          <a:prstGeom prst="rect">
            <a:avLst/>
          </a:prstGeom>
          <a:noFill/>
        </p:spPr>
        <p:txBody>
          <a:bodyPr wrap="none" lIns="68534" tIns="34289" rIns="68534" bIns="34289" rtlCol="0">
            <a:spAutoFit/>
          </a:bodyPr>
          <a:lstStyle/>
          <a:p>
            <a:pPr algn="r" defTabSz="685273"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5273"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5273"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9653544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89" rIns="68534" bIns="34289" rtlCol="0" anchor="ctr"/>
          <a:lstStyle/>
          <a:p>
            <a:pPr algn="ctr" defTabSz="685273"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875"/>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099"/>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197"/>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112"/>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765"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114"/>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273"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37437641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335"/>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623" indent="0">
              <a:buNone/>
              <a:defRPr sz="1500">
                <a:solidFill>
                  <a:schemeClr val="tx1">
                    <a:tint val="75000"/>
                  </a:schemeClr>
                </a:solidFill>
              </a:defRPr>
            </a:lvl2pPr>
            <a:lvl3pPr marL="685273" indent="0">
              <a:buNone/>
              <a:defRPr sz="1400">
                <a:solidFill>
                  <a:schemeClr val="tx1">
                    <a:tint val="75000"/>
                  </a:schemeClr>
                </a:solidFill>
              </a:defRPr>
            </a:lvl3pPr>
            <a:lvl4pPr marL="1027910" indent="0">
              <a:buNone/>
              <a:defRPr sz="1200">
                <a:solidFill>
                  <a:schemeClr val="tx1">
                    <a:tint val="75000"/>
                  </a:schemeClr>
                </a:solidFill>
              </a:defRPr>
            </a:lvl4pPr>
            <a:lvl5pPr marL="1370546" indent="0">
              <a:buNone/>
              <a:defRPr sz="1200">
                <a:solidFill>
                  <a:schemeClr val="tx1">
                    <a:tint val="75000"/>
                  </a:schemeClr>
                </a:solidFill>
              </a:defRPr>
            </a:lvl5pPr>
            <a:lvl6pPr marL="1713197" indent="0">
              <a:buNone/>
              <a:defRPr sz="1200">
                <a:solidFill>
                  <a:schemeClr val="tx1">
                    <a:tint val="75000"/>
                  </a:schemeClr>
                </a:solidFill>
              </a:defRPr>
            </a:lvl6pPr>
            <a:lvl7pPr marL="2055818" indent="0">
              <a:buNone/>
              <a:defRPr sz="1200">
                <a:solidFill>
                  <a:schemeClr val="tx1">
                    <a:tint val="75000"/>
                  </a:schemeClr>
                </a:solidFill>
              </a:defRPr>
            </a:lvl7pPr>
            <a:lvl8pPr marL="2398440" indent="0">
              <a:buNone/>
              <a:defRPr sz="1200">
                <a:solidFill>
                  <a:schemeClr val="tx1">
                    <a:tint val="75000"/>
                  </a:schemeClr>
                </a:solidFill>
              </a:defRPr>
            </a:lvl8pPr>
            <a:lvl9pPr marL="2741063"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69631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652693A2-8602-4F29-B9CD-907984EA6B7E}" type="datetimeFigureOut">
              <a:rPr lang="zh-CN" altLang="en-US"/>
              <a:pPr>
                <a:defRPr/>
              </a:pPr>
              <a:t>2025/9/11</a:t>
            </a:fld>
            <a:endParaRPr lang="en-US" altLang="zh-CN"/>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655DA5CC-6BB7-47C6-96B2-4455AAB05332}" type="slidenum">
              <a:rPr lang="en-US" altLang="zh-CN"/>
              <a:pPr>
                <a:defRPr/>
              </a:pPr>
              <a:t>‹#›</a:t>
            </a:fld>
            <a:endParaRPr lang="en-US" altLang="zh-CN"/>
          </a:p>
        </p:txBody>
      </p:sp>
    </p:spTree>
    <p:extLst>
      <p:ext uri="{BB962C8B-B14F-4D97-AF65-F5344CB8AC3E}">
        <p14:creationId xmlns:p14="http://schemas.microsoft.com/office/powerpoint/2010/main" val="257574363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89" rIns="68534" bIns="34289" rtlCol="0" anchor="ctr"/>
          <a:lstStyle/>
          <a:p>
            <a:pPr algn="ctr" defTabSz="685273"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197"/>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112"/>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114"/>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273"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848679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875"/>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2623" indent="0">
              <a:buNone/>
              <a:defRPr sz="1500" b="1"/>
            </a:lvl2pPr>
            <a:lvl3pPr marL="685273" indent="0">
              <a:buNone/>
              <a:defRPr sz="1400" b="1"/>
            </a:lvl3pPr>
            <a:lvl4pPr marL="1027910" indent="0">
              <a:buNone/>
              <a:defRPr sz="1200" b="1"/>
            </a:lvl4pPr>
            <a:lvl5pPr marL="1370546" indent="0">
              <a:buNone/>
              <a:defRPr sz="1200" b="1"/>
            </a:lvl5pPr>
            <a:lvl6pPr marL="1713197" indent="0">
              <a:buNone/>
              <a:defRPr sz="1200" b="1"/>
            </a:lvl6pPr>
            <a:lvl7pPr marL="2055818" indent="0">
              <a:buNone/>
              <a:defRPr sz="1200" b="1"/>
            </a:lvl7pPr>
            <a:lvl8pPr marL="2398440" indent="0">
              <a:buNone/>
              <a:defRPr sz="1200" b="1"/>
            </a:lvl8pPr>
            <a:lvl9pPr marL="2741063"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2623" indent="0">
              <a:buNone/>
              <a:defRPr sz="1500" b="1"/>
            </a:lvl2pPr>
            <a:lvl3pPr marL="685273" indent="0">
              <a:buNone/>
              <a:defRPr sz="1400" b="1"/>
            </a:lvl3pPr>
            <a:lvl4pPr marL="1027910" indent="0">
              <a:buNone/>
              <a:defRPr sz="1200" b="1"/>
            </a:lvl4pPr>
            <a:lvl5pPr marL="1370546" indent="0">
              <a:buNone/>
              <a:defRPr sz="1200" b="1"/>
            </a:lvl5pPr>
            <a:lvl6pPr marL="1713197" indent="0">
              <a:buNone/>
              <a:defRPr sz="1200" b="1"/>
            </a:lvl6pPr>
            <a:lvl7pPr marL="2055818" indent="0">
              <a:buNone/>
              <a:defRPr sz="1200" b="1"/>
            </a:lvl7pPr>
            <a:lvl8pPr marL="2398440" indent="0">
              <a:buNone/>
              <a:defRPr sz="1200" b="1"/>
            </a:lvl8pPr>
            <a:lvl9pPr marL="2741063"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34" tIns="34289" rIns="68534" bIns="34289" rtlCol="0" anchor="ctr"/>
          <a:lstStyle/>
          <a:p>
            <a:pPr algn="ctr" defTabSz="685273"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197"/>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112"/>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27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114"/>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273"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273"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398820715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758" indent="0" algn="ctr">
              <a:buNone/>
              <a:defRPr sz="1500"/>
            </a:lvl2pPr>
            <a:lvl3pPr marL="685528" indent="0" algn="ctr">
              <a:buNone/>
              <a:defRPr sz="1400"/>
            </a:lvl3pPr>
            <a:lvl4pPr marL="1028292" indent="0" algn="ctr">
              <a:buNone/>
              <a:defRPr sz="1200"/>
            </a:lvl4pPr>
            <a:lvl5pPr marL="1371056" indent="0" algn="ctr">
              <a:buNone/>
              <a:defRPr sz="1200"/>
            </a:lvl5pPr>
            <a:lvl6pPr marL="1713827" indent="0" algn="ctr">
              <a:buNone/>
              <a:defRPr sz="1200"/>
            </a:lvl6pPr>
            <a:lvl7pPr marL="2056583" indent="0" algn="ctr">
              <a:buNone/>
              <a:defRPr sz="1200"/>
            </a:lvl7pPr>
            <a:lvl8pPr marL="2399340" indent="0" algn="ctr">
              <a:buNone/>
              <a:defRPr sz="1200"/>
            </a:lvl8pPr>
            <a:lvl9pPr marL="2742098"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7975"/>
            <a:ext cx="1785582" cy="288539"/>
          </a:xfrm>
          <a:prstGeom prst="rect">
            <a:avLst/>
          </a:prstGeom>
          <a:noFill/>
        </p:spPr>
        <p:txBody>
          <a:bodyPr wrap="none" lIns="68556" tIns="34289" rIns="68556" bIns="34289" rtlCol="0">
            <a:spAutoFit/>
          </a:bodyPr>
          <a:lstStyle/>
          <a:p>
            <a:pPr algn="r" defTabSz="685528"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44"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5528"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5528"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33686695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890"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860"/>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084"/>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182"/>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097"/>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750"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099"/>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528"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349630773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320"/>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758" indent="0">
              <a:buNone/>
              <a:defRPr sz="1500">
                <a:solidFill>
                  <a:schemeClr val="tx1">
                    <a:tint val="75000"/>
                  </a:schemeClr>
                </a:solidFill>
              </a:defRPr>
            </a:lvl2pPr>
            <a:lvl3pPr marL="685528" indent="0">
              <a:buNone/>
              <a:defRPr sz="1400">
                <a:solidFill>
                  <a:schemeClr val="tx1">
                    <a:tint val="75000"/>
                  </a:schemeClr>
                </a:solidFill>
              </a:defRPr>
            </a:lvl3pPr>
            <a:lvl4pPr marL="1028292" indent="0">
              <a:buNone/>
              <a:defRPr sz="1200">
                <a:solidFill>
                  <a:schemeClr val="tx1">
                    <a:tint val="75000"/>
                  </a:schemeClr>
                </a:solidFill>
              </a:defRPr>
            </a:lvl4pPr>
            <a:lvl5pPr marL="1371056" indent="0">
              <a:buNone/>
              <a:defRPr sz="1200">
                <a:solidFill>
                  <a:schemeClr val="tx1">
                    <a:tint val="75000"/>
                  </a:schemeClr>
                </a:solidFill>
              </a:defRPr>
            </a:lvl5pPr>
            <a:lvl6pPr marL="1713827" indent="0">
              <a:buNone/>
              <a:defRPr sz="1200">
                <a:solidFill>
                  <a:schemeClr val="tx1">
                    <a:tint val="75000"/>
                  </a:schemeClr>
                </a:solidFill>
              </a:defRPr>
            </a:lvl6pPr>
            <a:lvl7pPr marL="2056583" indent="0">
              <a:buNone/>
              <a:defRPr sz="1200">
                <a:solidFill>
                  <a:schemeClr val="tx1">
                    <a:tint val="75000"/>
                  </a:schemeClr>
                </a:solidFill>
              </a:defRPr>
            </a:lvl7pPr>
            <a:lvl8pPr marL="2399340" indent="0">
              <a:buNone/>
              <a:defRPr sz="1200">
                <a:solidFill>
                  <a:schemeClr val="tx1">
                    <a:tint val="75000"/>
                  </a:schemeClr>
                </a:solidFill>
              </a:defRPr>
            </a:lvl8pPr>
            <a:lvl9pPr marL="2742098"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01169408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890"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182"/>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097"/>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099"/>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528"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419481224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860"/>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2758" indent="0">
              <a:buNone/>
              <a:defRPr sz="1500" b="1"/>
            </a:lvl2pPr>
            <a:lvl3pPr marL="685528" indent="0">
              <a:buNone/>
              <a:defRPr sz="1400" b="1"/>
            </a:lvl3pPr>
            <a:lvl4pPr marL="1028292" indent="0">
              <a:buNone/>
              <a:defRPr sz="1200" b="1"/>
            </a:lvl4pPr>
            <a:lvl5pPr marL="1371056" indent="0">
              <a:buNone/>
              <a:defRPr sz="1200" b="1"/>
            </a:lvl5pPr>
            <a:lvl6pPr marL="1713827" indent="0">
              <a:buNone/>
              <a:defRPr sz="1200" b="1"/>
            </a:lvl6pPr>
            <a:lvl7pPr marL="2056583" indent="0">
              <a:buNone/>
              <a:defRPr sz="1200" b="1"/>
            </a:lvl7pPr>
            <a:lvl8pPr marL="2399340" indent="0">
              <a:buNone/>
              <a:defRPr sz="1200" b="1"/>
            </a:lvl8pPr>
            <a:lvl9pPr marL="2742098"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2758" indent="0">
              <a:buNone/>
              <a:defRPr sz="1500" b="1"/>
            </a:lvl2pPr>
            <a:lvl3pPr marL="685528" indent="0">
              <a:buNone/>
              <a:defRPr sz="1400" b="1"/>
            </a:lvl3pPr>
            <a:lvl4pPr marL="1028292" indent="0">
              <a:buNone/>
              <a:defRPr sz="1200" b="1"/>
            </a:lvl4pPr>
            <a:lvl5pPr marL="1371056" indent="0">
              <a:buNone/>
              <a:defRPr sz="1200" b="1"/>
            </a:lvl5pPr>
            <a:lvl6pPr marL="1713827" indent="0">
              <a:buNone/>
              <a:defRPr sz="1200" b="1"/>
            </a:lvl6pPr>
            <a:lvl7pPr marL="2056583" indent="0">
              <a:buNone/>
              <a:defRPr sz="1200" b="1"/>
            </a:lvl7pPr>
            <a:lvl8pPr marL="2399340" indent="0">
              <a:buNone/>
              <a:defRPr sz="1200" b="1"/>
            </a:lvl8pPr>
            <a:lvl9pPr marL="2742098"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890"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ctr"/>
          <a:lstStyle/>
          <a:p>
            <a:pPr algn="ctr" defTabSz="685528"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182"/>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097"/>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28"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099"/>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28"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528"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49990643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36484" y="67959"/>
            <a:ext cx="1763944" cy="284693"/>
          </a:xfrm>
          <a:prstGeom prst="rect">
            <a:avLst/>
          </a:prstGeom>
          <a:noFill/>
        </p:spPr>
        <p:txBody>
          <a:bodyPr wrap="none" lIns="68580" tIns="34290" rIns="68580" bIns="34290" rtlCol="0">
            <a:spAutoFit/>
          </a:bodyPr>
          <a:lstStyle/>
          <a:p>
            <a:pPr algn="r" defTabSz="685800"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2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5800"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5800"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167067912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874"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1" y="273844"/>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068"/>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1"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8" y="633166"/>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081"/>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734"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7" y="318083"/>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800"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65311572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304"/>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919723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923" y="1282447"/>
            <a:ext cx="7886917" cy="2139553"/>
          </a:xfrm>
        </p:spPr>
        <p:txBody>
          <a:bodyPr anchor="b"/>
          <a:lstStyle>
            <a:lvl1pPr>
              <a:defRPr sz="5400"/>
            </a:lvl1pPr>
          </a:lstStyle>
          <a:p>
            <a:r>
              <a:rPr lang="zh-CN" altLang="en-US"/>
              <a:t>单击此处编辑母版标题样式</a:t>
            </a:r>
          </a:p>
        </p:txBody>
      </p:sp>
      <p:sp>
        <p:nvSpPr>
          <p:cNvPr id="3" name="文本占位符 2"/>
          <p:cNvSpPr>
            <a:spLocks noGrp="1"/>
          </p:cNvSpPr>
          <p:nvPr>
            <p:ph type="body" idx="1"/>
          </p:nvPr>
        </p:nvSpPr>
        <p:spPr>
          <a:xfrm>
            <a:off x="623923" y="3442099"/>
            <a:ext cx="7886917" cy="1125140"/>
          </a:xfrm>
        </p:spPr>
        <p:txBody>
          <a:bodyPr/>
          <a:lstStyle>
            <a:lvl1pPr marL="0" indent="0">
              <a:buNone/>
              <a:defRPr sz="2100"/>
            </a:lvl1pPr>
            <a:lvl2pPr marL="406712" indent="0">
              <a:buNone/>
              <a:defRPr sz="1800"/>
            </a:lvl2pPr>
            <a:lvl3pPr marL="813365" indent="0">
              <a:buNone/>
              <a:defRPr sz="1600"/>
            </a:lvl3pPr>
            <a:lvl4pPr marL="1220137" indent="0">
              <a:buNone/>
              <a:defRPr sz="1400"/>
            </a:lvl4pPr>
            <a:lvl5pPr marL="1626779" indent="0">
              <a:buNone/>
              <a:defRPr sz="1400"/>
            </a:lvl5pPr>
            <a:lvl6pPr marL="2033420" indent="0">
              <a:buNone/>
              <a:defRPr sz="1400"/>
            </a:lvl6pPr>
            <a:lvl7pPr marL="2440132" indent="0">
              <a:buNone/>
              <a:defRPr sz="1400"/>
            </a:lvl7pPr>
            <a:lvl8pPr marL="2846817" indent="0">
              <a:buNone/>
              <a:defRPr sz="1400"/>
            </a:lvl8pPr>
            <a:lvl9pPr marL="3253556" indent="0">
              <a:buNone/>
              <a:defRPr sz="1400"/>
            </a:lvl9pPr>
          </a:lstStyle>
          <a:p>
            <a:pPr lvl="0"/>
            <a:r>
              <a:rPr lang="zh-CN" altLang="en-US"/>
              <a:t>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294F497C-2679-461E-8F2A-7C2854B1FA6E}" type="datetimeFigureOut">
              <a:rPr lang="zh-CN" altLang="en-US"/>
              <a:pPr>
                <a:defRPr/>
              </a:pPr>
              <a:t>2025/9/11</a:t>
            </a:fld>
            <a:endParaRPr lang="en-US" altLang="zh-CN"/>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EC1D8D07-D647-4B5D-84D2-6DF25A5DF32C}" type="slidenum">
              <a:rPr lang="en-US" altLang="zh-CN"/>
              <a:pPr>
                <a:defRPr/>
              </a:pPr>
              <a:t>‹#›</a:t>
            </a:fld>
            <a:endParaRPr lang="en-US" altLang="zh-CN"/>
          </a:p>
        </p:txBody>
      </p:sp>
    </p:spTree>
    <p:extLst>
      <p:ext uri="{BB962C8B-B14F-4D97-AF65-F5344CB8AC3E}">
        <p14:creationId xmlns:p14="http://schemas.microsoft.com/office/powerpoint/2010/main" val="17270180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874"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1"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8" y="633166"/>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081"/>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7" y="318083"/>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800"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9883734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38" y="273844"/>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0"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874"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1"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8" y="633166"/>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081"/>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7" y="318083"/>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5800"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303753602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3398"/>
            <a:ext cx="6858000" cy="17907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AFADFD95-5292-4374-87B8-87705FDC4630}" type="datetimeFigureOut">
              <a:rPr lang="en-US" altLang="zh-CN" smtClean="0"/>
              <a:pPr>
                <a:defRPr/>
              </a:pPr>
              <a:t>9/11/2025</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17FE8725-DC2D-49AE-B749-BEC1FCFE49D5}" type="slidenum">
              <a:rPr lang="en-US" altLang="zh-CN" smtClean="0"/>
              <a:pPr>
                <a:defRPr/>
              </a:pPr>
              <a:t>‹#›</a:t>
            </a:fld>
            <a:endParaRPr lang="en-US" altLang="zh-CN"/>
          </a:p>
        </p:txBody>
      </p:sp>
    </p:spTree>
    <p:extLst>
      <p:ext uri="{BB962C8B-B14F-4D97-AF65-F5344CB8AC3E}">
        <p14:creationId xmlns:p14="http://schemas.microsoft.com/office/powerpoint/2010/main" val="16304815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226E815C-35A2-46C3-8A91-084BA86F6287}" type="datetimeFigureOut">
              <a:rPr lang="en-US" altLang="zh-CN" smtClean="0"/>
              <a:pPr>
                <a:defRPr/>
              </a:pPr>
              <a:t>9/11/2025</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A6B8960-0429-42C8-A01F-754EF5443949}" type="slidenum">
              <a:rPr lang="en-US" altLang="zh-CN" smtClean="0"/>
              <a:pPr>
                <a:defRPr/>
              </a:pPr>
              <a:t>‹#›</a:t>
            </a:fld>
            <a:endParaRPr lang="en-US" altLang="zh-CN"/>
          </a:p>
        </p:txBody>
      </p:sp>
    </p:spTree>
    <p:extLst>
      <p:ext uri="{BB962C8B-B14F-4D97-AF65-F5344CB8AC3E}">
        <p14:creationId xmlns:p14="http://schemas.microsoft.com/office/powerpoint/2010/main" val="31693977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4317"/>
            <a:ext cx="7886700" cy="2138406"/>
          </a:xfrm>
        </p:spPr>
        <p:txBody>
          <a:bodyPr anchor="b">
            <a:normAutofit/>
          </a:bodyPr>
          <a:lstStyle>
            <a:lvl1pPr>
              <a:defRPr sz="45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14475"/>
            <a:ext cx="7886700" cy="1125140"/>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02B72043-42D6-4074-9CCD-C02E0EEA8E4F}" type="datetimeFigureOut">
              <a:rPr lang="en-US" altLang="zh-CN" smtClean="0"/>
              <a:pPr>
                <a:defRPr/>
              </a:pPr>
              <a:t>9/11/2025</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769FF833-C559-479E-B18A-B89FFA482E3F}" type="slidenum">
              <a:rPr lang="en-US" altLang="zh-CN" smtClean="0"/>
              <a:pPr>
                <a:defRPr/>
              </a:pPr>
              <a:t>‹#›</a:t>
            </a:fld>
            <a:endParaRPr lang="en-US" altLang="zh-CN"/>
          </a:p>
        </p:txBody>
      </p:sp>
    </p:spTree>
    <p:extLst>
      <p:ext uri="{BB962C8B-B14F-4D97-AF65-F5344CB8AC3E}">
        <p14:creationId xmlns:p14="http://schemas.microsoft.com/office/powerpoint/2010/main" val="15429774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33845" y="1371600"/>
            <a:ext cx="3886200" cy="32635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71600"/>
            <a:ext cx="3886200" cy="32635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fld id="{13AD9ABE-A76C-497D-85D9-81E564AA7FA0}" type="datetimeFigureOut">
              <a:rPr lang="en-US" altLang="zh-CN" smtClean="0"/>
              <a:pPr>
                <a:defRPr/>
              </a:pPr>
              <a:t>9/11/2025</a:t>
            </a:fld>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8E045CD8-3AE5-4C16-85F2-873C04EB2A20}" type="slidenum">
              <a:rPr lang="en-US" altLang="zh-CN" smtClean="0"/>
              <a:pPr>
                <a:defRPr/>
              </a:pPr>
              <a:t>‹#›</a:t>
            </a:fld>
            <a:endParaRPr lang="en-US" altLang="zh-CN"/>
          </a:p>
        </p:txBody>
      </p:sp>
    </p:spTree>
    <p:extLst>
      <p:ext uri="{BB962C8B-B14F-4D97-AF65-F5344CB8AC3E}">
        <p14:creationId xmlns:p14="http://schemas.microsoft.com/office/powerpoint/2010/main" val="106400317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261388"/>
            <a:ext cx="3867150" cy="619274"/>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33845" y="1880663"/>
            <a:ext cx="3867150" cy="27603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1388"/>
            <a:ext cx="3886201" cy="619274"/>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80663"/>
            <a:ext cx="3886201" cy="27603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pPr>
              <a:defRPr/>
            </a:pPr>
            <a:fld id="{DA4A8F2B-D39C-440C-BC13-4D0FBF4A00F3}" type="datetimeFigureOut">
              <a:rPr lang="en-US" altLang="zh-CN" smtClean="0"/>
              <a:pPr>
                <a:defRPr/>
              </a:pPr>
              <a:t>9/11/2025</a:t>
            </a:fld>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4097BAF7-D6EE-4DFA-AF93-CEC456E1D19B}" type="slidenum">
              <a:rPr lang="en-US" altLang="zh-CN" smtClean="0"/>
              <a:pPr>
                <a:defRPr/>
              </a:pPr>
              <a:t>‹#›</a:t>
            </a:fld>
            <a:endParaRPr lang="en-US" altLang="zh-CN"/>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1163969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BDF989DA-96BF-40C3-BA01-B2EBCA2C2654}" type="datetimeFigureOut">
              <a:rPr lang="en-US" altLang="zh-CN" smtClean="0"/>
              <a:pPr>
                <a:defRPr/>
              </a:pPr>
              <a:t>9/11/2025</a:t>
            </a:fld>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FA9FBA91-62EE-4442-9A1C-25D1453F9819}" type="slidenum">
              <a:rPr lang="en-US" altLang="zh-CN" smtClean="0"/>
              <a:pPr>
                <a:defRPr/>
              </a:pPr>
              <a:t>‹#›</a:t>
            </a:fld>
            <a:endParaRPr lang="en-US" altLang="zh-CN"/>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5876921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5E87580-AADF-482E-BE88-8E7283382117}" type="datetimeFigureOut">
              <a:rPr lang="en-US" altLang="zh-CN" smtClean="0"/>
              <a:pPr>
                <a:defRPr/>
              </a:pPr>
              <a:t>9/11/2025</a:t>
            </a:fld>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80401DAB-1945-4FB2-950B-FF7F10122BDD}" type="slidenum">
              <a:rPr lang="en-US" altLang="zh-CN" smtClean="0"/>
              <a:pPr>
                <a:defRPr/>
              </a:pPr>
              <a:t>‹#›</a:t>
            </a:fld>
            <a:endParaRPr lang="en-US" altLang="zh-CN"/>
          </a:p>
        </p:txBody>
      </p:sp>
    </p:spTree>
    <p:extLst>
      <p:ext uri="{BB962C8B-B14F-4D97-AF65-F5344CB8AC3E}">
        <p14:creationId xmlns:p14="http://schemas.microsoft.com/office/powerpoint/2010/main" val="12985203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948940" cy="1200148"/>
          </a:xfrm>
        </p:spPr>
        <p:txBody>
          <a:bodyPr anchor="b">
            <a:normAutofit/>
          </a:bodyPr>
          <a:lstStyle>
            <a:lvl1pP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886200" y="742950"/>
            <a:ext cx="4629150" cy="36576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30936" y="1543049"/>
            <a:ext cx="2948940" cy="28575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D2E99A60-FB6D-4063-8279-81B5447E4B6E}" type="datetimeFigureOut">
              <a:rPr lang="en-US" altLang="zh-CN" smtClean="0"/>
              <a:pPr>
                <a:defRPr/>
              </a:pPr>
              <a:t>9/11/2025</a:t>
            </a:fld>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680B2B93-56F8-434E-A240-233446B1B874}" type="slidenum">
              <a:rPr lang="en-US" altLang="zh-CN" smtClean="0"/>
              <a:pPr>
                <a:defRPr/>
              </a:pPr>
              <a:t>‹#›</a:t>
            </a:fld>
            <a:endParaRPr lang="en-US" altLang="zh-CN"/>
          </a:p>
        </p:txBody>
      </p:sp>
    </p:spTree>
    <p:extLst>
      <p:ext uri="{BB962C8B-B14F-4D97-AF65-F5344CB8AC3E}">
        <p14:creationId xmlns:p14="http://schemas.microsoft.com/office/powerpoint/2010/main" val="476481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438119" y="1714501"/>
            <a:ext cx="3047471" cy="28801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37823" y="1714501"/>
            <a:ext cx="3049058" cy="28801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67E05385-F97C-4D4D-8301-DA513AB489AB}" type="datetimeFigureOut">
              <a:rPr lang="zh-CN" altLang="en-US"/>
              <a:pPr>
                <a:defRPr/>
              </a:pPr>
              <a:t>2025/9/11</a:t>
            </a:fld>
            <a:endParaRPr lang="en-US" altLang="zh-CN"/>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2644E69A-D6CD-42AB-A6A2-F74030ED666D}" type="slidenum">
              <a:rPr lang="en-US" altLang="zh-CN"/>
              <a:pPr>
                <a:defRPr/>
              </a:pPr>
              <a:t>‹#›</a:t>
            </a:fld>
            <a:endParaRPr lang="en-US" altLang="zh-CN"/>
          </a:p>
        </p:txBody>
      </p:sp>
    </p:spTree>
    <p:extLst>
      <p:ext uri="{BB962C8B-B14F-4D97-AF65-F5344CB8AC3E}">
        <p14:creationId xmlns:p14="http://schemas.microsoft.com/office/powerpoint/2010/main" val="29403776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948940" cy="1200150"/>
          </a:xfrm>
        </p:spPr>
        <p:txBody>
          <a:bodyPr anchor="b">
            <a:normAutofit/>
          </a:bodyPr>
          <a:lstStyle>
            <a:lvl1pPr>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86200" y="742950"/>
            <a:ext cx="4629150" cy="3657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30936" y="1543050"/>
            <a:ext cx="2948940" cy="28575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099BD32E-7950-4C71-A2B4-7EAE7DCD3FEB}" type="datetimeFigureOut">
              <a:rPr lang="en-US" altLang="zh-CN" smtClean="0"/>
              <a:pPr>
                <a:defRPr/>
              </a:pPr>
              <a:t>9/11/2025</a:t>
            </a:fld>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271AE87A-6A22-44A4-809F-0D01F2547F4C}" type="slidenum">
              <a:rPr lang="en-US" altLang="zh-CN" smtClean="0"/>
              <a:pPr>
                <a:defRPr/>
              </a:pPr>
              <a:t>‹#›</a:t>
            </a:fld>
            <a:endParaRPr lang="en-US" altLang="zh-CN"/>
          </a:p>
        </p:txBody>
      </p:sp>
    </p:spTree>
    <p:extLst>
      <p:ext uri="{BB962C8B-B14F-4D97-AF65-F5344CB8AC3E}">
        <p14:creationId xmlns:p14="http://schemas.microsoft.com/office/powerpoint/2010/main" val="29845751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CEEF342A-7808-4C63-BA9F-D00AF598838F}" type="datetimeFigureOut">
              <a:rPr lang="en-US" altLang="zh-CN" smtClean="0"/>
              <a:pPr>
                <a:defRPr/>
              </a:pPr>
              <a:t>9/11/2025</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9B86DFCB-17C2-4161-B14B-647EE5A7A1BB}" type="slidenum">
              <a:rPr lang="en-US" altLang="zh-CN" smtClean="0"/>
              <a:pPr>
                <a:defRPr/>
              </a:pPr>
              <a:t>‹#›</a:t>
            </a:fld>
            <a:endParaRPr lang="en-US" altLang="zh-CN"/>
          </a:p>
        </p:txBody>
      </p:sp>
    </p:spTree>
    <p:extLst>
      <p:ext uri="{BB962C8B-B14F-4D97-AF65-F5344CB8AC3E}">
        <p14:creationId xmlns:p14="http://schemas.microsoft.com/office/powerpoint/2010/main" val="289865844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0271"/>
            <a:ext cx="1971675" cy="4358879"/>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270272"/>
            <a:ext cx="5800725" cy="435887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pPr>
              <a:defRPr/>
            </a:pPr>
            <a:fld id="{78BE516D-DC9B-4642-AFEC-07CE8654737A}" type="datetimeFigureOut">
              <a:rPr lang="zh-CN" altLang="en-US" smtClean="0"/>
              <a:pPr>
                <a:defRPr/>
              </a:pPr>
              <a:t>2025/9/11</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E57E0831-610C-43C2-A78B-7EA619653C33}" type="slidenum">
              <a:rPr lang="en-US" altLang="zh-CN" smtClean="0"/>
              <a:pPr>
                <a:defRPr/>
              </a:pPr>
              <a:t>‹#›</a:t>
            </a:fld>
            <a:endParaRPr lang="en-US" altLang="zh-CN"/>
          </a:p>
        </p:txBody>
      </p:sp>
    </p:spTree>
    <p:extLst>
      <p:ext uri="{BB962C8B-B14F-4D97-AF65-F5344CB8AC3E}">
        <p14:creationId xmlns:p14="http://schemas.microsoft.com/office/powerpoint/2010/main" val="1063240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AFADFD95-5292-4374-87B8-87705FDC4630}" type="datetimeFigureOut">
              <a:rPr lang="en-US" altLang="zh-CN" smtClean="0"/>
              <a:pPr>
                <a:defRPr/>
              </a:pPr>
              <a:t>9/11/2025</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17FE8725-DC2D-49AE-B749-BEC1FCFE49D5}" type="slidenum">
              <a:rPr lang="en-US" altLang="zh-CN" smtClean="0"/>
              <a:pPr>
                <a:defRPr/>
              </a:pPr>
              <a:t>‹#›</a:t>
            </a:fld>
            <a:endParaRPr lang="en-US" altLang="zh-CN"/>
          </a:p>
        </p:txBody>
      </p:sp>
    </p:spTree>
    <p:extLst>
      <p:ext uri="{BB962C8B-B14F-4D97-AF65-F5344CB8AC3E}">
        <p14:creationId xmlns:p14="http://schemas.microsoft.com/office/powerpoint/2010/main" val="199673363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226E815C-35A2-46C3-8A91-084BA86F6287}" type="datetimeFigureOut">
              <a:rPr lang="en-US" altLang="zh-CN" smtClean="0"/>
              <a:pPr>
                <a:defRPr/>
              </a:pPr>
              <a:t>9/11/2025</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A6B8960-0429-42C8-A01F-754EF5443949}" type="slidenum">
              <a:rPr lang="en-US" altLang="zh-CN" smtClean="0"/>
              <a:pPr>
                <a:defRPr/>
              </a:pPr>
              <a:t>‹#›</a:t>
            </a:fld>
            <a:endParaRPr lang="en-US" altLang="zh-CN"/>
          </a:p>
        </p:txBody>
      </p:sp>
    </p:spTree>
    <p:extLst>
      <p:ext uri="{BB962C8B-B14F-4D97-AF65-F5344CB8AC3E}">
        <p14:creationId xmlns:p14="http://schemas.microsoft.com/office/powerpoint/2010/main" val="35089781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02B72043-42D6-4074-9CCD-C02E0EEA8E4F}" type="datetimeFigureOut">
              <a:rPr lang="en-US" altLang="zh-CN" smtClean="0"/>
              <a:pPr>
                <a:defRPr/>
              </a:pPr>
              <a:t>9/11/2025</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769FF833-C559-479E-B18A-B89FFA482E3F}" type="slidenum">
              <a:rPr lang="en-US" altLang="zh-CN" smtClean="0"/>
              <a:pPr>
                <a:defRPr/>
              </a:pPr>
              <a:t>‹#›</a:t>
            </a:fld>
            <a:endParaRPr lang="en-US" altLang="zh-CN"/>
          </a:p>
        </p:txBody>
      </p:sp>
    </p:spTree>
    <p:extLst>
      <p:ext uri="{BB962C8B-B14F-4D97-AF65-F5344CB8AC3E}">
        <p14:creationId xmlns:p14="http://schemas.microsoft.com/office/powerpoint/2010/main" val="317427557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fld id="{13AD9ABE-A76C-497D-85D9-81E564AA7FA0}" type="datetimeFigureOut">
              <a:rPr lang="en-US" altLang="zh-CN" smtClean="0"/>
              <a:pPr>
                <a:defRPr/>
              </a:pPr>
              <a:t>9/11/2025</a:t>
            </a:fld>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8E045CD8-3AE5-4C16-85F2-873C04EB2A20}" type="slidenum">
              <a:rPr lang="en-US" altLang="zh-CN" smtClean="0"/>
              <a:pPr>
                <a:defRPr/>
              </a:pPr>
              <a:t>‹#›</a:t>
            </a:fld>
            <a:endParaRPr lang="en-US" altLang="zh-CN"/>
          </a:p>
        </p:txBody>
      </p:sp>
    </p:spTree>
    <p:extLst>
      <p:ext uri="{BB962C8B-B14F-4D97-AF65-F5344CB8AC3E}">
        <p14:creationId xmlns:p14="http://schemas.microsoft.com/office/powerpoint/2010/main" val="26707225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fld id="{DA4A8F2B-D39C-440C-BC13-4D0FBF4A00F3}" type="datetimeFigureOut">
              <a:rPr lang="en-US" altLang="zh-CN" smtClean="0"/>
              <a:pPr>
                <a:defRPr/>
              </a:pPr>
              <a:t>9/11/2025</a:t>
            </a:fld>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4097BAF7-D6EE-4DFA-AF93-CEC456E1D19B}" type="slidenum">
              <a:rPr lang="en-US" altLang="zh-CN" smtClean="0"/>
              <a:pPr>
                <a:defRPr/>
              </a:pPr>
              <a:t>‹#›</a:t>
            </a:fld>
            <a:endParaRPr lang="en-US" altLang="zh-CN"/>
          </a:p>
        </p:txBody>
      </p:sp>
    </p:spTree>
    <p:extLst>
      <p:ext uri="{BB962C8B-B14F-4D97-AF65-F5344CB8AC3E}">
        <p14:creationId xmlns:p14="http://schemas.microsoft.com/office/powerpoint/2010/main" val="73986397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BDF989DA-96BF-40C3-BA01-B2EBCA2C2654}" type="datetimeFigureOut">
              <a:rPr lang="en-US" altLang="zh-CN" smtClean="0"/>
              <a:pPr>
                <a:defRPr/>
              </a:pPr>
              <a:t>9/11/2025</a:t>
            </a:fld>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FA9FBA91-62EE-4442-9A1C-25D1453F9819}" type="slidenum">
              <a:rPr lang="en-US" altLang="zh-CN" smtClean="0"/>
              <a:pPr>
                <a:defRPr/>
              </a:pPr>
              <a:t>‹#›</a:t>
            </a:fld>
            <a:endParaRPr lang="en-US" altLang="zh-CN"/>
          </a:p>
        </p:txBody>
      </p:sp>
    </p:spTree>
    <p:extLst>
      <p:ext uri="{BB962C8B-B14F-4D97-AF65-F5344CB8AC3E}">
        <p14:creationId xmlns:p14="http://schemas.microsoft.com/office/powerpoint/2010/main" val="19535612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5E87580-AADF-482E-BE88-8E7283382117}" type="datetimeFigureOut">
              <a:rPr lang="en-US" altLang="zh-CN" smtClean="0"/>
              <a:pPr>
                <a:defRPr/>
              </a:pPr>
              <a:t>9/11/2025</a:t>
            </a:fld>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80401DAB-1945-4FB2-950B-FF7F10122BDD}" type="slidenum">
              <a:rPr lang="en-US" altLang="zh-CN" smtClean="0"/>
              <a:pPr>
                <a:defRPr/>
              </a:pPr>
              <a:t>‹#›</a:t>
            </a:fld>
            <a:endParaRPr lang="en-US" altLang="zh-CN"/>
          </a:p>
        </p:txBody>
      </p:sp>
    </p:spTree>
    <p:extLst>
      <p:ext uri="{BB962C8B-B14F-4D97-AF65-F5344CB8AC3E}">
        <p14:creationId xmlns:p14="http://schemas.microsoft.com/office/powerpoint/2010/main" val="398060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161" y="273844"/>
            <a:ext cx="7886917" cy="994172"/>
          </a:xfrm>
        </p:spPr>
        <p:txBody>
          <a:bodyPr/>
          <a:lstStyle/>
          <a:p>
            <a:r>
              <a:rPr lang="zh-CN" altLang="en-US"/>
              <a:t>单击此处编辑母版标题样式</a:t>
            </a:r>
          </a:p>
        </p:txBody>
      </p:sp>
      <p:sp>
        <p:nvSpPr>
          <p:cNvPr id="3" name="文本占位符 2"/>
          <p:cNvSpPr>
            <a:spLocks noGrp="1"/>
          </p:cNvSpPr>
          <p:nvPr>
            <p:ph type="body" idx="1"/>
          </p:nvPr>
        </p:nvSpPr>
        <p:spPr>
          <a:xfrm>
            <a:off x="630131" y="1260872"/>
            <a:ext cx="3868065" cy="617934"/>
          </a:xfrm>
        </p:spPr>
        <p:txBody>
          <a:bodyPr anchor="b"/>
          <a:lstStyle>
            <a:lvl1pPr marL="0" indent="0">
              <a:buNone/>
              <a:defRPr sz="2100" b="1"/>
            </a:lvl1pPr>
            <a:lvl2pPr marL="406712" indent="0">
              <a:buNone/>
              <a:defRPr sz="1800" b="1"/>
            </a:lvl2pPr>
            <a:lvl3pPr marL="813365" indent="0">
              <a:buNone/>
              <a:defRPr sz="1600" b="1"/>
            </a:lvl3pPr>
            <a:lvl4pPr marL="1220137" indent="0">
              <a:buNone/>
              <a:defRPr sz="1400" b="1"/>
            </a:lvl4pPr>
            <a:lvl5pPr marL="1626779" indent="0">
              <a:buNone/>
              <a:defRPr sz="1400" b="1"/>
            </a:lvl5pPr>
            <a:lvl6pPr marL="2033420" indent="0">
              <a:buNone/>
              <a:defRPr sz="1400" b="1"/>
            </a:lvl6pPr>
            <a:lvl7pPr marL="2440132" indent="0">
              <a:buNone/>
              <a:defRPr sz="1400" b="1"/>
            </a:lvl7pPr>
            <a:lvl8pPr marL="2846817" indent="0">
              <a:buNone/>
              <a:defRPr sz="1400" b="1"/>
            </a:lvl8pPr>
            <a:lvl9pPr marL="3253556" indent="0">
              <a:buNone/>
              <a:defRPr sz="1400" b="1"/>
            </a:lvl9pPr>
          </a:lstStyle>
          <a:p>
            <a:pPr lvl="0"/>
            <a:r>
              <a:rPr lang="zh-CN" altLang="en-US"/>
              <a:t>编辑母版文本样式</a:t>
            </a:r>
          </a:p>
        </p:txBody>
      </p:sp>
      <p:sp>
        <p:nvSpPr>
          <p:cNvPr id="4" name="内容占位符 3"/>
          <p:cNvSpPr>
            <a:spLocks noGrp="1"/>
          </p:cNvSpPr>
          <p:nvPr>
            <p:ph sz="half" idx="2"/>
          </p:nvPr>
        </p:nvSpPr>
        <p:spPr>
          <a:xfrm>
            <a:off x="630131" y="1878806"/>
            <a:ext cx="3868065"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934" y="1260872"/>
            <a:ext cx="3887112" cy="617934"/>
          </a:xfrm>
        </p:spPr>
        <p:txBody>
          <a:bodyPr anchor="b"/>
          <a:lstStyle>
            <a:lvl1pPr marL="0" indent="0">
              <a:buNone/>
              <a:defRPr sz="2100" b="1"/>
            </a:lvl1pPr>
            <a:lvl2pPr marL="406712" indent="0">
              <a:buNone/>
              <a:defRPr sz="1800" b="1"/>
            </a:lvl2pPr>
            <a:lvl3pPr marL="813365" indent="0">
              <a:buNone/>
              <a:defRPr sz="1600" b="1"/>
            </a:lvl3pPr>
            <a:lvl4pPr marL="1220137" indent="0">
              <a:buNone/>
              <a:defRPr sz="1400" b="1"/>
            </a:lvl4pPr>
            <a:lvl5pPr marL="1626779" indent="0">
              <a:buNone/>
              <a:defRPr sz="1400" b="1"/>
            </a:lvl5pPr>
            <a:lvl6pPr marL="2033420" indent="0">
              <a:buNone/>
              <a:defRPr sz="1400" b="1"/>
            </a:lvl6pPr>
            <a:lvl7pPr marL="2440132" indent="0">
              <a:buNone/>
              <a:defRPr sz="1400" b="1"/>
            </a:lvl7pPr>
            <a:lvl8pPr marL="2846817" indent="0">
              <a:buNone/>
              <a:defRPr sz="1400" b="1"/>
            </a:lvl8pPr>
            <a:lvl9pPr marL="3253556" indent="0">
              <a:buNone/>
              <a:defRPr sz="1400" b="1"/>
            </a:lvl9pPr>
          </a:lstStyle>
          <a:p>
            <a:pPr lvl="0"/>
            <a:r>
              <a:rPr lang="zh-CN" altLang="en-US"/>
              <a:t>编辑母版文本样式</a:t>
            </a:r>
          </a:p>
        </p:txBody>
      </p:sp>
      <p:sp>
        <p:nvSpPr>
          <p:cNvPr id="6" name="内容占位符 5"/>
          <p:cNvSpPr>
            <a:spLocks noGrp="1"/>
          </p:cNvSpPr>
          <p:nvPr>
            <p:ph sz="quarter" idx="4"/>
          </p:nvPr>
        </p:nvSpPr>
        <p:spPr>
          <a:xfrm>
            <a:off x="4629934" y="1878806"/>
            <a:ext cx="3887112"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386D7C7D-8850-4DE4-95A3-1E8E05F49152}" type="datetimeFigureOut">
              <a:rPr lang="zh-CN" altLang="en-US"/>
              <a:pPr>
                <a:defRPr/>
              </a:pPr>
              <a:t>2025/9/11</a:t>
            </a:fld>
            <a:endParaRPr lang="en-US" altLang="zh-CN"/>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1FAE0DAF-4E5F-4205-A6B9-7763389AF810}" type="slidenum">
              <a:rPr lang="en-US" altLang="zh-CN"/>
              <a:pPr>
                <a:defRPr/>
              </a:pPr>
              <a:t>‹#›</a:t>
            </a:fld>
            <a:endParaRPr lang="en-US" altLang="zh-CN"/>
          </a:p>
        </p:txBody>
      </p:sp>
    </p:spTree>
    <p:extLst>
      <p:ext uri="{BB962C8B-B14F-4D97-AF65-F5344CB8AC3E}">
        <p14:creationId xmlns:p14="http://schemas.microsoft.com/office/powerpoint/2010/main" val="397739523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zh-CN" altLang="en-US"/>
              <a:t>单击此处编辑母版标题样式</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fld id="{D2E99A60-FB6D-4063-8279-81B5447E4B6E}" type="datetimeFigureOut">
              <a:rPr lang="en-US" altLang="zh-CN" smtClean="0"/>
              <a:pPr>
                <a:defRPr/>
              </a:pPr>
              <a:t>9/11/2025</a:t>
            </a:fld>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680B2B93-56F8-434E-A240-233446B1B874}" type="slidenum">
              <a:rPr lang="en-US" altLang="zh-CN" smtClean="0"/>
              <a:pPr>
                <a:defRPr/>
              </a:pPr>
              <a:t>‹#›</a:t>
            </a:fld>
            <a:endParaRPr lang="en-US" altLang="zh-CN"/>
          </a:p>
        </p:txBody>
      </p:sp>
    </p:spTree>
    <p:extLst>
      <p:ext uri="{BB962C8B-B14F-4D97-AF65-F5344CB8AC3E}">
        <p14:creationId xmlns:p14="http://schemas.microsoft.com/office/powerpoint/2010/main" val="342381230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a:t>单击图标添加图片</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271AE87A-6A22-44A4-809F-0D01F2547F4C}" type="slidenum">
              <a:rPr lang="en-US" altLang="zh-CN" smtClean="0"/>
              <a:pPr>
                <a:defRPr/>
              </a:pPr>
              <a:t>‹#›</a:t>
            </a:fld>
            <a:endParaRPr lang="en-US" altLang="zh-CN"/>
          </a:p>
        </p:txBody>
      </p:sp>
      <p:sp>
        <p:nvSpPr>
          <p:cNvPr id="5" name="Date Placeholder 4"/>
          <p:cNvSpPr>
            <a:spLocks noGrp="1"/>
          </p:cNvSpPr>
          <p:nvPr>
            <p:ph type="dt" sz="half" idx="10"/>
          </p:nvPr>
        </p:nvSpPr>
        <p:spPr/>
        <p:txBody>
          <a:bodyPr/>
          <a:lstStyle/>
          <a:p>
            <a:pPr>
              <a:defRPr/>
            </a:pPr>
            <a:fld id="{099BD32E-7950-4C71-A2B4-7EAE7DCD3FEB}" type="datetimeFigureOut">
              <a:rPr lang="en-US" altLang="zh-CN" smtClean="0"/>
              <a:pPr>
                <a:defRPr/>
              </a:pPr>
              <a:t>9/11/2025</a:t>
            </a:fld>
            <a:endParaRPr lang="en-US" altLang="zh-CN"/>
          </a:p>
        </p:txBody>
      </p:sp>
    </p:spTree>
    <p:extLst>
      <p:ext uri="{BB962C8B-B14F-4D97-AF65-F5344CB8AC3E}">
        <p14:creationId xmlns:p14="http://schemas.microsoft.com/office/powerpoint/2010/main" val="38592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50DD4E63-11FF-4F76-B238-90CFAAD1A1A7}" type="datetimeFigureOut">
              <a:rPr lang="zh-CN" altLang="en-US" smtClean="0"/>
              <a:pPr>
                <a:defRPr/>
              </a:pPr>
              <a:t>2025/9/11</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2A8DF93D-F2FA-4BCE-843D-756427988DF4}" type="slidenum">
              <a:rPr lang="en-US" altLang="zh-CN" smtClean="0"/>
              <a:pPr>
                <a:defRPr/>
              </a:pPr>
              <a:t>‹#›</a:t>
            </a:fld>
            <a:endParaRPr lang="en-US" altLang="zh-CN"/>
          </a:p>
        </p:txBody>
      </p:sp>
    </p:spTree>
    <p:extLst>
      <p:ext uri="{BB962C8B-B14F-4D97-AF65-F5344CB8AC3E}">
        <p14:creationId xmlns:p14="http://schemas.microsoft.com/office/powerpoint/2010/main" val="35287729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50DD4E63-11FF-4F76-B238-90CFAAD1A1A7}" type="datetimeFigureOut">
              <a:rPr lang="zh-CN" altLang="en-US" smtClean="0"/>
              <a:pPr>
                <a:defRPr/>
              </a:pPr>
              <a:t>2025/9/11</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2A8DF93D-F2FA-4BCE-843D-756427988DF4}" type="slidenum">
              <a:rPr lang="en-US" altLang="zh-CN" smtClean="0"/>
              <a:pPr>
                <a:defRPr/>
              </a:pPr>
              <a:t>‹#›</a:t>
            </a:fld>
            <a:endParaRPr lang="en-US" altLang="zh-C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8217809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50DD4E63-11FF-4F76-B238-90CFAAD1A1A7}" type="datetimeFigureOut">
              <a:rPr lang="zh-CN" altLang="en-US" smtClean="0"/>
              <a:pPr>
                <a:defRPr/>
              </a:pPr>
              <a:t>2025/9/11</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2A8DF93D-F2FA-4BCE-843D-756427988DF4}" type="slidenum">
              <a:rPr lang="en-US" altLang="zh-CN" smtClean="0"/>
              <a:pPr>
                <a:defRPr/>
              </a:pPr>
              <a:t>‹#›</a:t>
            </a:fld>
            <a:endParaRPr lang="en-US" altLang="zh-CN"/>
          </a:p>
        </p:txBody>
      </p:sp>
    </p:spTree>
    <p:extLst>
      <p:ext uri="{BB962C8B-B14F-4D97-AF65-F5344CB8AC3E}">
        <p14:creationId xmlns:p14="http://schemas.microsoft.com/office/powerpoint/2010/main" val="66274178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50DD4E63-11FF-4F76-B238-90CFAAD1A1A7}" type="datetimeFigureOut">
              <a:rPr lang="zh-CN" altLang="en-US" smtClean="0"/>
              <a:pPr>
                <a:defRPr/>
              </a:pPr>
              <a:t>2025/9/11</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2A8DF93D-F2FA-4BCE-843D-756427988DF4}" type="slidenum">
              <a:rPr lang="en-US" altLang="zh-CN" smtClean="0"/>
              <a:pPr>
                <a:defRPr/>
              </a:pPr>
              <a:t>‹#›</a:t>
            </a:fld>
            <a:endParaRPr lang="en-US" altLang="zh-C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772672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fld id="{50DD4E63-11FF-4F76-B238-90CFAAD1A1A7}" type="datetimeFigureOut">
              <a:rPr lang="zh-CN" altLang="en-US" smtClean="0"/>
              <a:pPr>
                <a:defRPr/>
              </a:pPr>
              <a:t>2025/9/11</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2A8DF93D-F2FA-4BCE-843D-756427988DF4}" type="slidenum">
              <a:rPr lang="en-US" altLang="zh-CN" smtClean="0"/>
              <a:pPr>
                <a:defRPr/>
              </a:pPr>
              <a:t>‹#›</a:t>
            </a:fld>
            <a:endParaRPr lang="en-US" altLang="zh-CN"/>
          </a:p>
        </p:txBody>
      </p:sp>
    </p:spTree>
    <p:extLst>
      <p:ext uri="{BB962C8B-B14F-4D97-AF65-F5344CB8AC3E}">
        <p14:creationId xmlns:p14="http://schemas.microsoft.com/office/powerpoint/2010/main" val="172692945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CEEF342A-7808-4C63-BA9F-D00AF598838F}" type="datetimeFigureOut">
              <a:rPr lang="en-US" altLang="zh-CN" smtClean="0"/>
              <a:pPr>
                <a:defRPr/>
              </a:pPr>
              <a:t>9/11/2025</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9B86DFCB-17C2-4161-B14B-647EE5A7A1BB}" type="slidenum">
              <a:rPr lang="en-US" altLang="zh-CN" smtClean="0"/>
              <a:pPr>
                <a:defRPr/>
              </a:pPr>
              <a:t>‹#›</a:t>
            </a:fld>
            <a:endParaRPr lang="en-US" altLang="zh-CN"/>
          </a:p>
        </p:txBody>
      </p:sp>
    </p:spTree>
    <p:extLst>
      <p:ext uri="{BB962C8B-B14F-4D97-AF65-F5344CB8AC3E}">
        <p14:creationId xmlns:p14="http://schemas.microsoft.com/office/powerpoint/2010/main" val="48317890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fld id="{78BE516D-DC9B-4642-AFEC-07CE8654737A}" type="datetimeFigureOut">
              <a:rPr lang="zh-CN" altLang="en-US" smtClean="0"/>
              <a:pPr>
                <a:defRPr/>
              </a:pPr>
              <a:t>2025/9/11</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E57E0831-610C-43C2-A78B-7EA619653C33}" type="slidenum">
              <a:rPr lang="en-US" altLang="zh-CN" smtClean="0"/>
              <a:pPr>
                <a:defRPr/>
              </a:pPr>
              <a:t>‹#›</a:t>
            </a:fld>
            <a:endParaRPr lang="en-US" altLang="zh-CN"/>
          </a:p>
        </p:txBody>
      </p:sp>
    </p:spTree>
    <p:extLst>
      <p:ext uri="{BB962C8B-B14F-4D97-AF65-F5344CB8AC3E}">
        <p14:creationId xmlns:p14="http://schemas.microsoft.com/office/powerpoint/2010/main" val="1088804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C38E8CB0-DD8D-4EF4-A27E-CEBDEB72422A}" type="datetimeFigureOut">
              <a:rPr lang="zh-CN" altLang="en-US"/>
              <a:pPr>
                <a:defRPr/>
              </a:pPr>
              <a:t>2025/9/11</a:t>
            </a:fld>
            <a:endParaRPr lang="en-US" altLang="zh-CN"/>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50F506E7-4DC2-4D23-8382-15ED6D33281F}" type="slidenum">
              <a:rPr lang="en-US" altLang="zh-CN"/>
              <a:pPr>
                <a:defRPr/>
              </a:pPr>
              <a:t>‹#›</a:t>
            </a:fld>
            <a:endParaRPr lang="en-US" altLang="zh-CN"/>
          </a:p>
        </p:txBody>
      </p:sp>
    </p:spTree>
    <p:extLst>
      <p:ext uri="{BB962C8B-B14F-4D97-AF65-F5344CB8AC3E}">
        <p14:creationId xmlns:p14="http://schemas.microsoft.com/office/powerpoint/2010/main" val="3036232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583FB0EA-6135-448D-A6E9-4832746CCA34}" type="datetimeFigureOut">
              <a:rPr lang="zh-CN" altLang="en-US"/>
              <a:pPr>
                <a:defRPr/>
              </a:pPr>
              <a:t>2025/9/11</a:t>
            </a:fld>
            <a:endParaRPr lang="en-US" altLang="zh-CN"/>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73C93246-CCE0-4657-97C9-871CB66934D9}" type="slidenum">
              <a:rPr lang="en-US" altLang="zh-CN"/>
              <a:pPr>
                <a:defRPr/>
              </a:pPr>
              <a:t>‹#›</a:t>
            </a:fld>
            <a:endParaRPr lang="en-US" altLang="zh-CN"/>
          </a:p>
        </p:txBody>
      </p:sp>
    </p:spTree>
    <p:extLst>
      <p:ext uri="{BB962C8B-B14F-4D97-AF65-F5344CB8AC3E}">
        <p14:creationId xmlns:p14="http://schemas.microsoft.com/office/powerpoint/2010/main" val="1666972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131" y="342900"/>
            <a:ext cx="2949063" cy="1200150"/>
          </a:xfrm>
        </p:spPr>
        <p:txBody>
          <a:bodyPr anchor="b"/>
          <a:lstStyle>
            <a:lvl1pPr>
              <a:defRPr sz="2900"/>
            </a:lvl1pPr>
          </a:lstStyle>
          <a:p>
            <a:r>
              <a:rPr lang="zh-CN" altLang="en-US"/>
              <a:t>单击此处编辑母版标题样式</a:t>
            </a:r>
          </a:p>
        </p:txBody>
      </p:sp>
      <p:sp>
        <p:nvSpPr>
          <p:cNvPr id="3" name="内容占位符 2"/>
          <p:cNvSpPr>
            <a:spLocks noGrp="1"/>
          </p:cNvSpPr>
          <p:nvPr>
            <p:ph idx="1"/>
          </p:nvPr>
        </p:nvSpPr>
        <p:spPr>
          <a:xfrm>
            <a:off x="3887114" y="740712"/>
            <a:ext cx="4629933" cy="3655219"/>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131" y="1543052"/>
            <a:ext cx="2949063" cy="2858691"/>
          </a:xfrm>
        </p:spPr>
        <p:txBody>
          <a:bodyPr/>
          <a:lstStyle>
            <a:lvl1pPr marL="0" indent="0">
              <a:buNone/>
              <a:defRPr sz="1400"/>
            </a:lvl1pPr>
            <a:lvl2pPr marL="406712" indent="0">
              <a:buNone/>
              <a:defRPr sz="1200"/>
            </a:lvl2pPr>
            <a:lvl3pPr marL="813365" indent="0">
              <a:buNone/>
              <a:defRPr sz="1100"/>
            </a:lvl3pPr>
            <a:lvl4pPr marL="1220137" indent="0">
              <a:buNone/>
              <a:defRPr sz="900"/>
            </a:lvl4pPr>
            <a:lvl5pPr marL="1626779" indent="0">
              <a:buNone/>
              <a:defRPr sz="900"/>
            </a:lvl5pPr>
            <a:lvl6pPr marL="2033420" indent="0">
              <a:buNone/>
              <a:defRPr sz="900"/>
            </a:lvl6pPr>
            <a:lvl7pPr marL="2440132" indent="0">
              <a:buNone/>
              <a:defRPr sz="900"/>
            </a:lvl7pPr>
            <a:lvl8pPr marL="2846817" indent="0">
              <a:buNone/>
              <a:defRPr sz="900"/>
            </a:lvl8pPr>
            <a:lvl9pPr marL="3253556" indent="0">
              <a:buNone/>
              <a:defRPr sz="900"/>
            </a:lvl9pPr>
          </a:lstStyle>
          <a:p>
            <a:pPr lvl="0"/>
            <a:r>
              <a:rPr lang="zh-CN" altLang="en-US"/>
              <a:t>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599C6FD6-1EDC-4845-84EF-1E35EA63D640}" type="datetimeFigureOut">
              <a:rPr lang="zh-CN" altLang="en-US"/>
              <a:pPr>
                <a:defRPr/>
              </a:pPr>
              <a:t>2025/9/11</a:t>
            </a:fld>
            <a:endParaRPr lang="en-US" altLang="zh-CN"/>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8B21AF9D-DEA2-4122-B79A-7C84910836FC}" type="slidenum">
              <a:rPr lang="en-US" altLang="zh-CN"/>
              <a:pPr>
                <a:defRPr/>
              </a:pPr>
              <a:t>‹#›</a:t>
            </a:fld>
            <a:endParaRPr lang="en-US" altLang="zh-CN"/>
          </a:p>
        </p:txBody>
      </p:sp>
    </p:spTree>
    <p:extLst>
      <p:ext uri="{BB962C8B-B14F-4D97-AF65-F5344CB8AC3E}">
        <p14:creationId xmlns:p14="http://schemas.microsoft.com/office/powerpoint/2010/main" val="396193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6DA5F866-BE53-4592-A854-5A5BC75E47C0}" type="datetimeFigureOut">
              <a:rPr lang="zh-CN" altLang="en-US"/>
              <a:pPr>
                <a:defRPr/>
              </a:pPr>
              <a:t>2025/9/11</a:t>
            </a:fld>
            <a:endParaRPr lang="en-US" altLang="zh-CN"/>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24D3E0E3-D1E1-472C-A26E-688D83A41F42}" type="slidenum">
              <a:rPr lang="en-US" altLang="zh-CN"/>
              <a:pPr>
                <a:defRPr/>
              </a:pPr>
              <a:t>‹#›</a:t>
            </a:fld>
            <a:endParaRPr lang="en-US" altLang="zh-CN"/>
          </a:p>
        </p:txBody>
      </p:sp>
    </p:spTree>
    <p:extLst>
      <p:ext uri="{BB962C8B-B14F-4D97-AF65-F5344CB8AC3E}">
        <p14:creationId xmlns:p14="http://schemas.microsoft.com/office/powerpoint/2010/main" val="464536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131" y="342900"/>
            <a:ext cx="2949063" cy="1200150"/>
          </a:xfrm>
        </p:spPr>
        <p:txBody>
          <a:bodyPr anchor="b"/>
          <a:lstStyle>
            <a:lvl1pPr>
              <a:defRPr sz="2900"/>
            </a:lvl1pPr>
          </a:lstStyle>
          <a:p>
            <a:r>
              <a:rPr lang="zh-CN" altLang="en-US"/>
              <a:t>单击此处编辑母版标题样式</a:t>
            </a:r>
          </a:p>
        </p:txBody>
      </p:sp>
      <p:sp>
        <p:nvSpPr>
          <p:cNvPr id="3" name="图片占位符 2"/>
          <p:cNvSpPr>
            <a:spLocks noGrp="1"/>
          </p:cNvSpPr>
          <p:nvPr>
            <p:ph type="pic" idx="1"/>
          </p:nvPr>
        </p:nvSpPr>
        <p:spPr>
          <a:xfrm>
            <a:off x="3887114" y="740712"/>
            <a:ext cx="4629933" cy="3655219"/>
          </a:xfrm>
        </p:spPr>
        <p:txBody>
          <a:bodyPr/>
          <a:lstStyle>
            <a:lvl1pPr marL="0" indent="0">
              <a:buNone/>
              <a:defRPr sz="2900"/>
            </a:lvl1pPr>
            <a:lvl2pPr marL="406712" indent="0">
              <a:buNone/>
              <a:defRPr sz="2500"/>
            </a:lvl2pPr>
            <a:lvl3pPr marL="813365" indent="0">
              <a:buNone/>
              <a:defRPr sz="2100"/>
            </a:lvl3pPr>
            <a:lvl4pPr marL="1220137" indent="0">
              <a:buNone/>
              <a:defRPr sz="1800"/>
            </a:lvl4pPr>
            <a:lvl5pPr marL="1626779" indent="0">
              <a:buNone/>
              <a:defRPr sz="1800"/>
            </a:lvl5pPr>
            <a:lvl6pPr marL="2033420" indent="0">
              <a:buNone/>
              <a:defRPr sz="1800"/>
            </a:lvl6pPr>
            <a:lvl7pPr marL="2440132" indent="0">
              <a:buNone/>
              <a:defRPr sz="1800"/>
            </a:lvl7pPr>
            <a:lvl8pPr marL="2846817" indent="0">
              <a:buNone/>
              <a:defRPr sz="1800"/>
            </a:lvl8pPr>
            <a:lvl9pPr marL="3253556" indent="0">
              <a:buNone/>
              <a:defRPr sz="1800"/>
            </a:lvl9pPr>
          </a:lstStyle>
          <a:p>
            <a:pPr lvl="0"/>
            <a:endParaRPr lang="zh-CN" altLang="en-US" noProof="0"/>
          </a:p>
        </p:txBody>
      </p:sp>
      <p:sp>
        <p:nvSpPr>
          <p:cNvPr id="4" name="文本占位符 3"/>
          <p:cNvSpPr>
            <a:spLocks noGrp="1"/>
          </p:cNvSpPr>
          <p:nvPr>
            <p:ph type="body" sz="half" idx="2"/>
          </p:nvPr>
        </p:nvSpPr>
        <p:spPr>
          <a:xfrm>
            <a:off x="630131" y="1543052"/>
            <a:ext cx="2949063" cy="2858691"/>
          </a:xfrm>
        </p:spPr>
        <p:txBody>
          <a:bodyPr/>
          <a:lstStyle>
            <a:lvl1pPr marL="0" indent="0">
              <a:buNone/>
              <a:defRPr sz="1400"/>
            </a:lvl1pPr>
            <a:lvl2pPr marL="406712" indent="0">
              <a:buNone/>
              <a:defRPr sz="1200"/>
            </a:lvl2pPr>
            <a:lvl3pPr marL="813365" indent="0">
              <a:buNone/>
              <a:defRPr sz="1100"/>
            </a:lvl3pPr>
            <a:lvl4pPr marL="1220137" indent="0">
              <a:buNone/>
              <a:defRPr sz="900"/>
            </a:lvl4pPr>
            <a:lvl5pPr marL="1626779" indent="0">
              <a:buNone/>
              <a:defRPr sz="900"/>
            </a:lvl5pPr>
            <a:lvl6pPr marL="2033420" indent="0">
              <a:buNone/>
              <a:defRPr sz="900"/>
            </a:lvl6pPr>
            <a:lvl7pPr marL="2440132" indent="0">
              <a:buNone/>
              <a:defRPr sz="900"/>
            </a:lvl7pPr>
            <a:lvl8pPr marL="2846817" indent="0">
              <a:buNone/>
              <a:defRPr sz="900"/>
            </a:lvl8pPr>
            <a:lvl9pPr marL="3253556" indent="0">
              <a:buNone/>
              <a:defRPr sz="900"/>
            </a:lvl9pPr>
          </a:lstStyle>
          <a:p>
            <a:pPr lvl="0"/>
            <a:r>
              <a:rPr lang="zh-CN" altLang="en-US"/>
              <a:t>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80DB014E-FB56-4910-9934-135C355BA9B2}" type="datetimeFigureOut">
              <a:rPr lang="zh-CN" altLang="en-US"/>
              <a:pPr>
                <a:defRPr/>
              </a:pPr>
              <a:t>2025/9/11</a:t>
            </a:fld>
            <a:endParaRPr lang="en-US" altLang="zh-CN"/>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BBD58D6C-FCF8-4EB0-8599-E6B30DBE8B4F}" type="slidenum">
              <a:rPr lang="en-US" altLang="zh-CN"/>
              <a:pPr>
                <a:defRPr/>
              </a:pPr>
              <a:t>‹#›</a:t>
            </a:fld>
            <a:endParaRPr lang="en-US" altLang="zh-CN"/>
          </a:p>
        </p:txBody>
      </p:sp>
    </p:spTree>
    <p:extLst>
      <p:ext uri="{BB962C8B-B14F-4D97-AF65-F5344CB8AC3E}">
        <p14:creationId xmlns:p14="http://schemas.microsoft.com/office/powerpoint/2010/main" val="1254438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56975EF0-5293-4D70-999F-038C85CC60F9}" type="datetimeFigureOut">
              <a:rPr lang="zh-CN" altLang="en-US"/>
              <a:pPr>
                <a:defRPr/>
              </a:pPr>
              <a:t>2025/9/11</a:t>
            </a:fld>
            <a:endParaRPr lang="en-US" altLang="zh-CN"/>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25D5B18A-ED31-4163-BF24-F06298684319}" type="slidenum">
              <a:rPr lang="en-US" altLang="zh-CN"/>
              <a:pPr>
                <a:defRPr/>
              </a:pPr>
              <a:t>‹#›</a:t>
            </a:fld>
            <a:endParaRPr lang="en-US" altLang="zh-CN"/>
          </a:p>
        </p:txBody>
      </p:sp>
    </p:spTree>
    <p:extLst>
      <p:ext uri="{BB962C8B-B14F-4D97-AF65-F5344CB8AC3E}">
        <p14:creationId xmlns:p14="http://schemas.microsoft.com/office/powerpoint/2010/main" val="4262654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25194" y="171451"/>
            <a:ext cx="1561829" cy="44231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437978" y="171451"/>
            <a:ext cx="4534700" cy="442317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fld id="{08547110-80AC-46D5-AB3D-93A20725B60F}" type="datetimeFigureOut">
              <a:rPr lang="zh-CN" altLang="en-US"/>
              <a:pPr>
                <a:defRPr/>
              </a:pPr>
              <a:t>2025/9/11</a:t>
            </a:fld>
            <a:endParaRPr lang="en-US" altLang="zh-CN"/>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64DAA9F-16FE-41F8-94D4-57B642F67A66}" type="slidenum">
              <a:rPr lang="en-US" altLang="zh-CN"/>
              <a:pPr>
                <a:defRPr/>
              </a:pPr>
              <a:t>‹#›</a:t>
            </a:fld>
            <a:endParaRPr lang="en-US" altLang="zh-CN"/>
          </a:p>
        </p:txBody>
      </p:sp>
    </p:spTree>
    <p:extLst>
      <p:ext uri="{BB962C8B-B14F-4D97-AF65-F5344CB8AC3E}">
        <p14:creationId xmlns:p14="http://schemas.microsoft.com/office/powerpoint/2010/main" val="2675236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2840" y="841772"/>
            <a:ext cx="6858397" cy="1790700"/>
          </a:xfrm>
        </p:spPr>
        <p:txBody>
          <a:bodyPr anchor="b"/>
          <a:lstStyle>
            <a:lvl1pPr algn="ctr">
              <a:defRPr sz="5400"/>
            </a:lvl1pPr>
          </a:lstStyle>
          <a:p>
            <a:r>
              <a:rPr lang="zh-CN" altLang="en-US"/>
              <a:t>单击此处编辑母版标题样式</a:t>
            </a:r>
          </a:p>
        </p:txBody>
      </p:sp>
      <p:sp>
        <p:nvSpPr>
          <p:cNvPr id="3" name="副标题 2"/>
          <p:cNvSpPr>
            <a:spLocks noGrp="1"/>
          </p:cNvSpPr>
          <p:nvPr>
            <p:ph type="subTitle" idx="1"/>
          </p:nvPr>
        </p:nvSpPr>
        <p:spPr>
          <a:xfrm>
            <a:off x="1142840" y="2701528"/>
            <a:ext cx="6858397" cy="1241822"/>
          </a:xfrm>
        </p:spPr>
        <p:txBody>
          <a:bodyPr/>
          <a:lstStyle>
            <a:lvl1pPr marL="0" indent="0" algn="ctr">
              <a:buNone/>
              <a:defRPr sz="2100"/>
            </a:lvl1pPr>
            <a:lvl2pPr marL="406712" indent="0" algn="ctr">
              <a:buNone/>
              <a:defRPr sz="1800"/>
            </a:lvl2pPr>
            <a:lvl3pPr marL="813365" indent="0" algn="ctr">
              <a:buNone/>
              <a:defRPr sz="1600"/>
            </a:lvl3pPr>
            <a:lvl4pPr marL="1220137" indent="0" algn="ctr">
              <a:buNone/>
              <a:defRPr sz="1400"/>
            </a:lvl4pPr>
            <a:lvl5pPr marL="1626779" indent="0" algn="ctr">
              <a:buNone/>
              <a:defRPr sz="1400"/>
            </a:lvl5pPr>
            <a:lvl6pPr marL="2033420" indent="0" algn="ctr">
              <a:buNone/>
              <a:defRPr sz="1400"/>
            </a:lvl6pPr>
            <a:lvl7pPr marL="2440132" indent="0" algn="ctr">
              <a:buNone/>
              <a:defRPr sz="1400"/>
            </a:lvl7pPr>
            <a:lvl8pPr marL="2846817" indent="0" algn="ctr">
              <a:buNone/>
              <a:defRPr sz="1400"/>
            </a:lvl8pPr>
            <a:lvl9pPr marL="3253556" indent="0" algn="ctr">
              <a:buNone/>
              <a:defRPr sz="1400"/>
            </a:lvl9pPr>
          </a:lstStyle>
          <a:p>
            <a:r>
              <a:rPr lang="zh-CN" altLang="en-US"/>
              <a:t>单击以编辑母版副标题样式</a:t>
            </a:r>
          </a:p>
        </p:txBody>
      </p:sp>
      <p:sp>
        <p:nvSpPr>
          <p:cNvPr id="4" name="Date Placeholder 2"/>
          <p:cNvSpPr>
            <a:spLocks noGrp="1" noChangeArrowheads="1"/>
          </p:cNvSpPr>
          <p:nvPr>
            <p:ph type="dt" sz="half" idx="10"/>
          </p:nvPr>
        </p:nvSpPr>
        <p:spPr>
          <a:ln/>
        </p:spPr>
        <p:txBody>
          <a:bodyPr/>
          <a:lstStyle>
            <a:lvl1pPr>
              <a:defRPr/>
            </a:lvl1pPr>
          </a:lstStyle>
          <a:p>
            <a:pPr>
              <a:defRPr/>
            </a:pPr>
            <a:fld id="{ED6233F7-659A-448B-930C-D8C4A6AF93E7}" type="datetimeFigureOut">
              <a:rPr lang="zh-CN" altLang="en-US"/>
              <a:pPr>
                <a:defRPr/>
              </a:pPr>
              <a:t>2025/9/11</a:t>
            </a:fld>
            <a:endParaRPr lang="en-US" altLang="zh-CN"/>
          </a:p>
        </p:txBody>
      </p:sp>
      <p:sp>
        <p:nvSpPr>
          <p:cNvPr id="5" name="Footer Placeholder 3"/>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4"/>
          <p:cNvSpPr>
            <a:spLocks noGrp="1" noChangeArrowheads="1"/>
          </p:cNvSpPr>
          <p:nvPr>
            <p:ph type="sldNum" sz="quarter" idx="12"/>
          </p:nvPr>
        </p:nvSpPr>
        <p:spPr>
          <a:ln/>
        </p:spPr>
        <p:txBody>
          <a:bodyPr/>
          <a:lstStyle>
            <a:lvl1pPr>
              <a:defRPr/>
            </a:lvl1pPr>
          </a:lstStyle>
          <a:p>
            <a:pPr>
              <a:defRPr/>
            </a:pPr>
            <a:fld id="{A1F42926-2583-40C4-B9AD-653D8C50F8BA}" type="slidenum">
              <a:rPr lang="en-US" altLang="zh-CN"/>
              <a:pPr>
                <a:defRPr/>
              </a:pPr>
              <a:t>‹#›</a:t>
            </a:fld>
            <a:endParaRPr lang="en-US" altLang="zh-CN"/>
          </a:p>
        </p:txBody>
      </p:sp>
    </p:spTree>
    <p:extLst>
      <p:ext uri="{BB962C8B-B14F-4D97-AF65-F5344CB8AC3E}">
        <p14:creationId xmlns:p14="http://schemas.microsoft.com/office/powerpoint/2010/main" val="31702523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2"/>
          <p:cNvSpPr>
            <a:spLocks noGrp="1" noChangeArrowheads="1"/>
          </p:cNvSpPr>
          <p:nvPr>
            <p:ph type="dt" sz="half" idx="10"/>
          </p:nvPr>
        </p:nvSpPr>
        <p:spPr>
          <a:ln/>
        </p:spPr>
        <p:txBody>
          <a:bodyPr/>
          <a:lstStyle>
            <a:lvl1pPr>
              <a:defRPr/>
            </a:lvl1pPr>
          </a:lstStyle>
          <a:p>
            <a:pPr>
              <a:defRPr/>
            </a:pPr>
            <a:fld id="{6682A9E1-DFFB-4992-A503-12E80436DA13}" type="datetimeFigureOut">
              <a:rPr lang="zh-CN" altLang="en-US"/>
              <a:pPr>
                <a:defRPr/>
              </a:pPr>
              <a:t>2025/9/11</a:t>
            </a:fld>
            <a:endParaRPr lang="en-US" altLang="zh-CN"/>
          </a:p>
        </p:txBody>
      </p:sp>
      <p:sp>
        <p:nvSpPr>
          <p:cNvPr id="5" name="Footer Placeholder 3"/>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4"/>
          <p:cNvSpPr>
            <a:spLocks noGrp="1" noChangeArrowheads="1"/>
          </p:cNvSpPr>
          <p:nvPr>
            <p:ph type="sldNum" sz="quarter" idx="12"/>
          </p:nvPr>
        </p:nvSpPr>
        <p:spPr>
          <a:ln/>
        </p:spPr>
        <p:txBody>
          <a:bodyPr/>
          <a:lstStyle>
            <a:lvl1pPr>
              <a:defRPr/>
            </a:lvl1pPr>
          </a:lstStyle>
          <a:p>
            <a:pPr>
              <a:defRPr/>
            </a:pPr>
            <a:fld id="{AC347EB8-9A1E-4E86-9BEC-A5B17049204B}" type="slidenum">
              <a:rPr lang="en-US" altLang="zh-CN"/>
              <a:pPr>
                <a:defRPr/>
              </a:pPr>
              <a:t>‹#›</a:t>
            </a:fld>
            <a:endParaRPr lang="en-US" altLang="zh-CN"/>
          </a:p>
        </p:txBody>
      </p:sp>
    </p:spTree>
    <p:extLst>
      <p:ext uri="{BB962C8B-B14F-4D97-AF65-F5344CB8AC3E}">
        <p14:creationId xmlns:p14="http://schemas.microsoft.com/office/powerpoint/2010/main" val="2402399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923" y="1282447"/>
            <a:ext cx="7886917" cy="2139553"/>
          </a:xfrm>
        </p:spPr>
        <p:txBody>
          <a:bodyPr anchor="b"/>
          <a:lstStyle>
            <a:lvl1pPr>
              <a:defRPr sz="5400"/>
            </a:lvl1pPr>
          </a:lstStyle>
          <a:p>
            <a:r>
              <a:rPr lang="zh-CN" altLang="en-US"/>
              <a:t>单击此处编辑母版标题样式</a:t>
            </a:r>
          </a:p>
        </p:txBody>
      </p:sp>
      <p:sp>
        <p:nvSpPr>
          <p:cNvPr id="3" name="文本占位符 2"/>
          <p:cNvSpPr>
            <a:spLocks noGrp="1"/>
          </p:cNvSpPr>
          <p:nvPr>
            <p:ph type="body" idx="1"/>
          </p:nvPr>
        </p:nvSpPr>
        <p:spPr>
          <a:xfrm>
            <a:off x="623923" y="3442099"/>
            <a:ext cx="7886917" cy="1125140"/>
          </a:xfrm>
        </p:spPr>
        <p:txBody>
          <a:bodyPr/>
          <a:lstStyle>
            <a:lvl1pPr marL="0" indent="0">
              <a:buNone/>
              <a:defRPr sz="2100"/>
            </a:lvl1pPr>
            <a:lvl2pPr marL="406712" indent="0">
              <a:buNone/>
              <a:defRPr sz="1800"/>
            </a:lvl2pPr>
            <a:lvl3pPr marL="813365" indent="0">
              <a:buNone/>
              <a:defRPr sz="1600"/>
            </a:lvl3pPr>
            <a:lvl4pPr marL="1220137" indent="0">
              <a:buNone/>
              <a:defRPr sz="1400"/>
            </a:lvl4pPr>
            <a:lvl5pPr marL="1626779" indent="0">
              <a:buNone/>
              <a:defRPr sz="1400"/>
            </a:lvl5pPr>
            <a:lvl6pPr marL="2033420" indent="0">
              <a:buNone/>
              <a:defRPr sz="1400"/>
            </a:lvl6pPr>
            <a:lvl7pPr marL="2440132" indent="0">
              <a:buNone/>
              <a:defRPr sz="1400"/>
            </a:lvl7pPr>
            <a:lvl8pPr marL="2846817" indent="0">
              <a:buNone/>
              <a:defRPr sz="1400"/>
            </a:lvl8pPr>
            <a:lvl9pPr marL="3253556" indent="0">
              <a:buNone/>
              <a:defRPr sz="1400"/>
            </a:lvl9pPr>
          </a:lstStyle>
          <a:p>
            <a:pPr lvl="0"/>
            <a:r>
              <a:rPr lang="zh-CN" altLang="en-US"/>
              <a:t>编辑母版文本样式</a:t>
            </a:r>
          </a:p>
        </p:txBody>
      </p:sp>
      <p:sp>
        <p:nvSpPr>
          <p:cNvPr id="4" name="Date Placeholder 2"/>
          <p:cNvSpPr>
            <a:spLocks noGrp="1" noChangeArrowheads="1"/>
          </p:cNvSpPr>
          <p:nvPr>
            <p:ph type="dt" sz="half" idx="10"/>
          </p:nvPr>
        </p:nvSpPr>
        <p:spPr>
          <a:ln/>
        </p:spPr>
        <p:txBody>
          <a:bodyPr/>
          <a:lstStyle>
            <a:lvl1pPr>
              <a:defRPr/>
            </a:lvl1pPr>
          </a:lstStyle>
          <a:p>
            <a:pPr>
              <a:defRPr/>
            </a:pPr>
            <a:fld id="{5E23F6EE-9A5F-41E3-9608-AC2BD59646E4}" type="datetimeFigureOut">
              <a:rPr lang="zh-CN" altLang="en-US"/>
              <a:pPr>
                <a:defRPr/>
              </a:pPr>
              <a:t>2025/9/11</a:t>
            </a:fld>
            <a:endParaRPr lang="en-US" altLang="zh-CN"/>
          </a:p>
        </p:txBody>
      </p:sp>
      <p:sp>
        <p:nvSpPr>
          <p:cNvPr id="5" name="Footer Placeholder 3"/>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4"/>
          <p:cNvSpPr>
            <a:spLocks noGrp="1" noChangeArrowheads="1"/>
          </p:cNvSpPr>
          <p:nvPr>
            <p:ph type="sldNum" sz="quarter" idx="12"/>
          </p:nvPr>
        </p:nvSpPr>
        <p:spPr>
          <a:ln/>
        </p:spPr>
        <p:txBody>
          <a:bodyPr/>
          <a:lstStyle>
            <a:lvl1pPr>
              <a:defRPr/>
            </a:lvl1pPr>
          </a:lstStyle>
          <a:p>
            <a:pPr>
              <a:defRPr/>
            </a:pPr>
            <a:fld id="{F1F91D40-582D-49E7-B0CF-06708159F3C2}" type="slidenum">
              <a:rPr lang="en-US" altLang="zh-CN"/>
              <a:pPr>
                <a:defRPr/>
              </a:pPr>
              <a:t>‹#›</a:t>
            </a:fld>
            <a:endParaRPr lang="en-US" altLang="zh-CN"/>
          </a:p>
        </p:txBody>
      </p:sp>
    </p:spTree>
    <p:extLst>
      <p:ext uri="{BB962C8B-B14F-4D97-AF65-F5344CB8AC3E}">
        <p14:creationId xmlns:p14="http://schemas.microsoft.com/office/powerpoint/2010/main" val="2947477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438119" y="1714501"/>
            <a:ext cx="3047471" cy="28801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37823" y="1714501"/>
            <a:ext cx="3049058" cy="28801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2"/>
          <p:cNvSpPr>
            <a:spLocks noGrp="1" noChangeArrowheads="1"/>
          </p:cNvSpPr>
          <p:nvPr>
            <p:ph type="dt" sz="half" idx="10"/>
          </p:nvPr>
        </p:nvSpPr>
        <p:spPr>
          <a:ln/>
        </p:spPr>
        <p:txBody>
          <a:bodyPr/>
          <a:lstStyle>
            <a:lvl1pPr>
              <a:defRPr/>
            </a:lvl1pPr>
          </a:lstStyle>
          <a:p>
            <a:pPr>
              <a:defRPr/>
            </a:pPr>
            <a:fld id="{28C12DF1-DEC0-4EAF-8015-50C48FCF420C}" type="datetimeFigureOut">
              <a:rPr lang="zh-CN" altLang="en-US"/>
              <a:pPr>
                <a:defRPr/>
              </a:pPr>
              <a:t>2025/9/11</a:t>
            </a:fld>
            <a:endParaRPr lang="en-US" altLang="zh-CN"/>
          </a:p>
        </p:txBody>
      </p:sp>
      <p:sp>
        <p:nvSpPr>
          <p:cNvPr id="6" name="Footer Placeholder 3"/>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4"/>
          <p:cNvSpPr>
            <a:spLocks noGrp="1" noChangeArrowheads="1"/>
          </p:cNvSpPr>
          <p:nvPr>
            <p:ph type="sldNum" sz="quarter" idx="12"/>
          </p:nvPr>
        </p:nvSpPr>
        <p:spPr>
          <a:ln/>
        </p:spPr>
        <p:txBody>
          <a:bodyPr/>
          <a:lstStyle>
            <a:lvl1pPr>
              <a:defRPr/>
            </a:lvl1pPr>
          </a:lstStyle>
          <a:p>
            <a:pPr>
              <a:defRPr/>
            </a:pPr>
            <a:fld id="{AEC4A776-B587-43EF-ADEE-D84E92B22EFE}" type="slidenum">
              <a:rPr lang="en-US" altLang="zh-CN"/>
              <a:pPr>
                <a:defRPr/>
              </a:pPr>
              <a:t>‹#›</a:t>
            </a:fld>
            <a:endParaRPr lang="en-US" altLang="zh-CN"/>
          </a:p>
        </p:txBody>
      </p:sp>
    </p:spTree>
    <p:extLst>
      <p:ext uri="{BB962C8B-B14F-4D97-AF65-F5344CB8AC3E}">
        <p14:creationId xmlns:p14="http://schemas.microsoft.com/office/powerpoint/2010/main" val="18150509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161" y="273844"/>
            <a:ext cx="7886917" cy="994172"/>
          </a:xfrm>
        </p:spPr>
        <p:txBody>
          <a:bodyPr/>
          <a:lstStyle/>
          <a:p>
            <a:r>
              <a:rPr lang="zh-CN" altLang="en-US"/>
              <a:t>单击此处编辑母版标题样式</a:t>
            </a:r>
          </a:p>
        </p:txBody>
      </p:sp>
      <p:sp>
        <p:nvSpPr>
          <p:cNvPr id="3" name="文本占位符 2"/>
          <p:cNvSpPr>
            <a:spLocks noGrp="1"/>
          </p:cNvSpPr>
          <p:nvPr>
            <p:ph type="body" idx="1"/>
          </p:nvPr>
        </p:nvSpPr>
        <p:spPr>
          <a:xfrm>
            <a:off x="630131" y="1260872"/>
            <a:ext cx="3868065" cy="617934"/>
          </a:xfrm>
        </p:spPr>
        <p:txBody>
          <a:bodyPr anchor="b"/>
          <a:lstStyle>
            <a:lvl1pPr marL="0" indent="0">
              <a:buNone/>
              <a:defRPr sz="2100" b="1"/>
            </a:lvl1pPr>
            <a:lvl2pPr marL="406712" indent="0">
              <a:buNone/>
              <a:defRPr sz="1800" b="1"/>
            </a:lvl2pPr>
            <a:lvl3pPr marL="813365" indent="0">
              <a:buNone/>
              <a:defRPr sz="1600" b="1"/>
            </a:lvl3pPr>
            <a:lvl4pPr marL="1220137" indent="0">
              <a:buNone/>
              <a:defRPr sz="1400" b="1"/>
            </a:lvl4pPr>
            <a:lvl5pPr marL="1626779" indent="0">
              <a:buNone/>
              <a:defRPr sz="1400" b="1"/>
            </a:lvl5pPr>
            <a:lvl6pPr marL="2033420" indent="0">
              <a:buNone/>
              <a:defRPr sz="1400" b="1"/>
            </a:lvl6pPr>
            <a:lvl7pPr marL="2440132" indent="0">
              <a:buNone/>
              <a:defRPr sz="1400" b="1"/>
            </a:lvl7pPr>
            <a:lvl8pPr marL="2846817" indent="0">
              <a:buNone/>
              <a:defRPr sz="1400" b="1"/>
            </a:lvl8pPr>
            <a:lvl9pPr marL="3253556" indent="0">
              <a:buNone/>
              <a:defRPr sz="1400" b="1"/>
            </a:lvl9pPr>
          </a:lstStyle>
          <a:p>
            <a:pPr lvl="0"/>
            <a:r>
              <a:rPr lang="zh-CN" altLang="en-US"/>
              <a:t>编辑母版文本样式</a:t>
            </a:r>
          </a:p>
        </p:txBody>
      </p:sp>
      <p:sp>
        <p:nvSpPr>
          <p:cNvPr id="4" name="内容占位符 3"/>
          <p:cNvSpPr>
            <a:spLocks noGrp="1"/>
          </p:cNvSpPr>
          <p:nvPr>
            <p:ph sz="half" idx="2"/>
          </p:nvPr>
        </p:nvSpPr>
        <p:spPr>
          <a:xfrm>
            <a:off x="630131" y="1878806"/>
            <a:ext cx="3868065"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934" y="1260872"/>
            <a:ext cx="3887112" cy="617934"/>
          </a:xfrm>
        </p:spPr>
        <p:txBody>
          <a:bodyPr anchor="b"/>
          <a:lstStyle>
            <a:lvl1pPr marL="0" indent="0">
              <a:buNone/>
              <a:defRPr sz="2100" b="1"/>
            </a:lvl1pPr>
            <a:lvl2pPr marL="406712" indent="0">
              <a:buNone/>
              <a:defRPr sz="1800" b="1"/>
            </a:lvl2pPr>
            <a:lvl3pPr marL="813365" indent="0">
              <a:buNone/>
              <a:defRPr sz="1600" b="1"/>
            </a:lvl3pPr>
            <a:lvl4pPr marL="1220137" indent="0">
              <a:buNone/>
              <a:defRPr sz="1400" b="1"/>
            </a:lvl4pPr>
            <a:lvl5pPr marL="1626779" indent="0">
              <a:buNone/>
              <a:defRPr sz="1400" b="1"/>
            </a:lvl5pPr>
            <a:lvl6pPr marL="2033420" indent="0">
              <a:buNone/>
              <a:defRPr sz="1400" b="1"/>
            </a:lvl6pPr>
            <a:lvl7pPr marL="2440132" indent="0">
              <a:buNone/>
              <a:defRPr sz="1400" b="1"/>
            </a:lvl7pPr>
            <a:lvl8pPr marL="2846817" indent="0">
              <a:buNone/>
              <a:defRPr sz="1400" b="1"/>
            </a:lvl8pPr>
            <a:lvl9pPr marL="3253556" indent="0">
              <a:buNone/>
              <a:defRPr sz="1400" b="1"/>
            </a:lvl9pPr>
          </a:lstStyle>
          <a:p>
            <a:pPr lvl="0"/>
            <a:r>
              <a:rPr lang="zh-CN" altLang="en-US"/>
              <a:t>编辑母版文本样式</a:t>
            </a:r>
          </a:p>
        </p:txBody>
      </p:sp>
      <p:sp>
        <p:nvSpPr>
          <p:cNvPr id="6" name="内容占位符 5"/>
          <p:cNvSpPr>
            <a:spLocks noGrp="1"/>
          </p:cNvSpPr>
          <p:nvPr>
            <p:ph sz="quarter" idx="4"/>
          </p:nvPr>
        </p:nvSpPr>
        <p:spPr>
          <a:xfrm>
            <a:off x="4629934" y="1878806"/>
            <a:ext cx="3887112"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2"/>
          <p:cNvSpPr>
            <a:spLocks noGrp="1" noChangeArrowheads="1"/>
          </p:cNvSpPr>
          <p:nvPr>
            <p:ph type="dt" sz="half" idx="10"/>
          </p:nvPr>
        </p:nvSpPr>
        <p:spPr>
          <a:ln/>
        </p:spPr>
        <p:txBody>
          <a:bodyPr/>
          <a:lstStyle>
            <a:lvl1pPr>
              <a:defRPr/>
            </a:lvl1pPr>
          </a:lstStyle>
          <a:p>
            <a:pPr>
              <a:defRPr/>
            </a:pPr>
            <a:fld id="{2E48AC38-F38A-4E80-9BB5-DC8765C26E15}" type="datetimeFigureOut">
              <a:rPr lang="zh-CN" altLang="en-US"/>
              <a:pPr>
                <a:defRPr/>
              </a:pPr>
              <a:t>2025/9/11</a:t>
            </a:fld>
            <a:endParaRPr lang="en-US" altLang="zh-CN"/>
          </a:p>
        </p:txBody>
      </p:sp>
      <p:sp>
        <p:nvSpPr>
          <p:cNvPr id="8" name="Footer Placeholder 3"/>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4"/>
          <p:cNvSpPr>
            <a:spLocks noGrp="1" noChangeArrowheads="1"/>
          </p:cNvSpPr>
          <p:nvPr>
            <p:ph type="sldNum" sz="quarter" idx="12"/>
          </p:nvPr>
        </p:nvSpPr>
        <p:spPr>
          <a:ln/>
        </p:spPr>
        <p:txBody>
          <a:bodyPr/>
          <a:lstStyle>
            <a:lvl1pPr>
              <a:defRPr/>
            </a:lvl1pPr>
          </a:lstStyle>
          <a:p>
            <a:pPr>
              <a:defRPr/>
            </a:pPr>
            <a:fld id="{F674C999-5C84-4C9A-8DDC-09E4221C36AC}" type="slidenum">
              <a:rPr lang="en-US" altLang="zh-CN"/>
              <a:pPr>
                <a:defRPr/>
              </a:pPr>
              <a:t>‹#›</a:t>
            </a:fld>
            <a:endParaRPr lang="en-US" altLang="zh-CN"/>
          </a:p>
        </p:txBody>
      </p:sp>
    </p:spTree>
    <p:extLst>
      <p:ext uri="{BB962C8B-B14F-4D97-AF65-F5344CB8AC3E}">
        <p14:creationId xmlns:p14="http://schemas.microsoft.com/office/powerpoint/2010/main" val="40038213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2"/>
          <p:cNvSpPr>
            <a:spLocks noGrp="1" noChangeArrowheads="1"/>
          </p:cNvSpPr>
          <p:nvPr>
            <p:ph type="dt" sz="half" idx="10"/>
          </p:nvPr>
        </p:nvSpPr>
        <p:spPr>
          <a:ln/>
        </p:spPr>
        <p:txBody>
          <a:bodyPr/>
          <a:lstStyle>
            <a:lvl1pPr>
              <a:defRPr/>
            </a:lvl1pPr>
          </a:lstStyle>
          <a:p>
            <a:pPr>
              <a:defRPr/>
            </a:pPr>
            <a:fld id="{4FB065E8-56BD-497D-89BD-19B5C2846D30}" type="datetimeFigureOut">
              <a:rPr lang="zh-CN" altLang="en-US"/>
              <a:pPr>
                <a:defRPr/>
              </a:pPr>
              <a:t>2025/9/11</a:t>
            </a:fld>
            <a:endParaRPr lang="en-US" altLang="zh-CN"/>
          </a:p>
        </p:txBody>
      </p:sp>
      <p:sp>
        <p:nvSpPr>
          <p:cNvPr id="4" name="Footer Placeholder 3"/>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4"/>
          <p:cNvSpPr>
            <a:spLocks noGrp="1" noChangeArrowheads="1"/>
          </p:cNvSpPr>
          <p:nvPr>
            <p:ph type="sldNum" sz="quarter" idx="12"/>
          </p:nvPr>
        </p:nvSpPr>
        <p:spPr>
          <a:ln/>
        </p:spPr>
        <p:txBody>
          <a:bodyPr/>
          <a:lstStyle>
            <a:lvl1pPr>
              <a:defRPr/>
            </a:lvl1pPr>
          </a:lstStyle>
          <a:p>
            <a:pPr>
              <a:defRPr/>
            </a:pPr>
            <a:fld id="{10B4C98B-C62A-4CBB-994F-C2F775784749}" type="slidenum">
              <a:rPr lang="en-US" altLang="zh-CN"/>
              <a:pPr>
                <a:defRPr/>
              </a:pPr>
              <a:t>‹#›</a:t>
            </a:fld>
            <a:endParaRPr lang="en-US" altLang="zh-CN"/>
          </a:p>
        </p:txBody>
      </p:sp>
    </p:spTree>
    <p:extLst>
      <p:ext uri="{BB962C8B-B14F-4D97-AF65-F5344CB8AC3E}">
        <p14:creationId xmlns:p14="http://schemas.microsoft.com/office/powerpoint/2010/main" val="36741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2"/>
          <p:cNvSpPr>
            <a:spLocks noGrp="1" noChangeArrowheads="1"/>
          </p:cNvSpPr>
          <p:nvPr>
            <p:ph type="dt" sz="half" idx="10"/>
          </p:nvPr>
        </p:nvSpPr>
        <p:spPr>
          <a:ln/>
        </p:spPr>
        <p:txBody>
          <a:bodyPr/>
          <a:lstStyle>
            <a:lvl1pPr>
              <a:defRPr/>
            </a:lvl1pPr>
          </a:lstStyle>
          <a:p>
            <a:pPr>
              <a:defRPr/>
            </a:pPr>
            <a:fld id="{DFE8947A-F3E6-41CE-9E96-964658D30981}" type="datetimeFigureOut">
              <a:rPr lang="zh-CN" altLang="en-US"/>
              <a:pPr>
                <a:defRPr/>
              </a:pPr>
              <a:t>2025/9/11</a:t>
            </a:fld>
            <a:endParaRPr lang="en-US" altLang="zh-CN"/>
          </a:p>
        </p:txBody>
      </p:sp>
      <p:sp>
        <p:nvSpPr>
          <p:cNvPr id="3" name="Footer Placeholder 3"/>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4"/>
          <p:cNvSpPr>
            <a:spLocks noGrp="1" noChangeArrowheads="1"/>
          </p:cNvSpPr>
          <p:nvPr>
            <p:ph type="sldNum" sz="quarter" idx="12"/>
          </p:nvPr>
        </p:nvSpPr>
        <p:spPr>
          <a:ln/>
        </p:spPr>
        <p:txBody>
          <a:bodyPr/>
          <a:lstStyle>
            <a:lvl1pPr>
              <a:defRPr/>
            </a:lvl1pPr>
          </a:lstStyle>
          <a:p>
            <a:pPr>
              <a:defRPr/>
            </a:pPr>
            <a:fld id="{83E53E1A-8BE1-48F9-8766-3F72F8624A48}" type="slidenum">
              <a:rPr lang="en-US" altLang="zh-CN"/>
              <a:pPr>
                <a:defRPr/>
              </a:pPr>
              <a:t>‹#›</a:t>
            </a:fld>
            <a:endParaRPr lang="en-US" altLang="zh-CN"/>
          </a:p>
        </p:txBody>
      </p:sp>
    </p:spTree>
    <p:extLst>
      <p:ext uri="{BB962C8B-B14F-4D97-AF65-F5344CB8AC3E}">
        <p14:creationId xmlns:p14="http://schemas.microsoft.com/office/powerpoint/2010/main" val="2568070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923" y="1282447"/>
            <a:ext cx="7886917" cy="2139553"/>
          </a:xfrm>
        </p:spPr>
        <p:txBody>
          <a:bodyPr anchor="b"/>
          <a:lstStyle>
            <a:lvl1pPr>
              <a:defRPr sz="5400"/>
            </a:lvl1pPr>
          </a:lstStyle>
          <a:p>
            <a:r>
              <a:rPr lang="zh-CN" altLang="en-US"/>
              <a:t>单击此处编辑母版标题样式</a:t>
            </a:r>
          </a:p>
        </p:txBody>
      </p:sp>
      <p:sp>
        <p:nvSpPr>
          <p:cNvPr id="3" name="文本占位符 2"/>
          <p:cNvSpPr>
            <a:spLocks noGrp="1"/>
          </p:cNvSpPr>
          <p:nvPr>
            <p:ph type="body" idx="1"/>
          </p:nvPr>
        </p:nvSpPr>
        <p:spPr>
          <a:xfrm>
            <a:off x="623923" y="3442099"/>
            <a:ext cx="7886917" cy="1125140"/>
          </a:xfrm>
        </p:spPr>
        <p:txBody>
          <a:bodyPr/>
          <a:lstStyle>
            <a:lvl1pPr marL="0" indent="0">
              <a:buNone/>
              <a:defRPr sz="2100"/>
            </a:lvl1pPr>
            <a:lvl2pPr marL="406712" indent="0">
              <a:buNone/>
              <a:defRPr sz="1800"/>
            </a:lvl2pPr>
            <a:lvl3pPr marL="813365" indent="0">
              <a:buNone/>
              <a:defRPr sz="1600"/>
            </a:lvl3pPr>
            <a:lvl4pPr marL="1220137" indent="0">
              <a:buNone/>
              <a:defRPr sz="1400"/>
            </a:lvl4pPr>
            <a:lvl5pPr marL="1626779" indent="0">
              <a:buNone/>
              <a:defRPr sz="1400"/>
            </a:lvl5pPr>
            <a:lvl6pPr marL="2033420" indent="0">
              <a:buNone/>
              <a:defRPr sz="1400"/>
            </a:lvl6pPr>
            <a:lvl7pPr marL="2440132" indent="0">
              <a:buNone/>
              <a:defRPr sz="1400"/>
            </a:lvl7pPr>
            <a:lvl8pPr marL="2846817" indent="0">
              <a:buNone/>
              <a:defRPr sz="1400"/>
            </a:lvl8pPr>
            <a:lvl9pPr marL="3253556" indent="0">
              <a:buNone/>
              <a:defRPr sz="1400"/>
            </a:lvl9pPr>
          </a:lstStyle>
          <a:p>
            <a:pPr lvl="0"/>
            <a:r>
              <a:rPr lang="zh-CN" altLang="en-US"/>
              <a:t>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D1D5867C-102A-427D-B453-6D498D65B7E8}" type="datetimeFigureOut">
              <a:rPr lang="zh-CN" altLang="en-US"/>
              <a:pPr>
                <a:defRPr/>
              </a:pPr>
              <a:t>2025/9/11</a:t>
            </a:fld>
            <a:endParaRPr lang="en-US" altLang="zh-CN"/>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8502C2A4-A44F-4133-B716-FFE0A8F7294D}" type="slidenum">
              <a:rPr lang="en-US" altLang="zh-CN"/>
              <a:pPr>
                <a:defRPr/>
              </a:pPr>
              <a:t>‹#›</a:t>
            </a:fld>
            <a:endParaRPr lang="en-US" altLang="zh-CN"/>
          </a:p>
        </p:txBody>
      </p:sp>
    </p:spTree>
    <p:extLst>
      <p:ext uri="{BB962C8B-B14F-4D97-AF65-F5344CB8AC3E}">
        <p14:creationId xmlns:p14="http://schemas.microsoft.com/office/powerpoint/2010/main" val="7875965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131" y="342900"/>
            <a:ext cx="2949063" cy="1200150"/>
          </a:xfrm>
        </p:spPr>
        <p:txBody>
          <a:bodyPr anchor="b"/>
          <a:lstStyle>
            <a:lvl1pPr>
              <a:defRPr sz="2900"/>
            </a:lvl1pPr>
          </a:lstStyle>
          <a:p>
            <a:r>
              <a:rPr lang="zh-CN" altLang="en-US"/>
              <a:t>单击此处编辑母版标题样式</a:t>
            </a:r>
          </a:p>
        </p:txBody>
      </p:sp>
      <p:sp>
        <p:nvSpPr>
          <p:cNvPr id="3" name="内容占位符 2"/>
          <p:cNvSpPr>
            <a:spLocks noGrp="1"/>
          </p:cNvSpPr>
          <p:nvPr>
            <p:ph idx="1"/>
          </p:nvPr>
        </p:nvSpPr>
        <p:spPr>
          <a:xfrm>
            <a:off x="3887114" y="740712"/>
            <a:ext cx="4629933" cy="3655219"/>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131" y="1543052"/>
            <a:ext cx="2949063" cy="2858691"/>
          </a:xfrm>
        </p:spPr>
        <p:txBody>
          <a:bodyPr/>
          <a:lstStyle>
            <a:lvl1pPr marL="0" indent="0">
              <a:buNone/>
              <a:defRPr sz="1400"/>
            </a:lvl1pPr>
            <a:lvl2pPr marL="406712" indent="0">
              <a:buNone/>
              <a:defRPr sz="1200"/>
            </a:lvl2pPr>
            <a:lvl3pPr marL="813365" indent="0">
              <a:buNone/>
              <a:defRPr sz="1100"/>
            </a:lvl3pPr>
            <a:lvl4pPr marL="1220137" indent="0">
              <a:buNone/>
              <a:defRPr sz="900"/>
            </a:lvl4pPr>
            <a:lvl5pPr marL="1626779" indent="0">
              <a:buNone/>
              <a:defRPr sz="900"/>
            </a:lvl5pPr>
            <a:lvl6pPr marL="2033420" indent="0">
              <a:buNone/>
              <a:defRPr sz="900"/>
            </a:lvl6pPr>
            <a:lvl7pPr marL="2440132" indent="0">
              <a:buNone/>
              <a:defRPr sz="900"/>
            </a:lvl7pPr>
            <a:lvl8pPr marL="2846817" indent="0">
              <a:buNone/>
              <a:defRPr sz="900"/>
            </a:lvl8pPr>
            <a:lvl9pPr marL="3253556" indent="0">
              <a:buNone/>
              <a:defRPr sz="900"/>
            </a:lvl9pPr>
          </a:lstStyle>
          <a:p>
            <a:pPr lvl="0"/>
            <a:r>
              <a:rPr lang="zh-CN" altLang="en-US"/>
              <a:t>编辑母版文本样式</a:t>
            </a:r>
          </a:p>
        </p:txBody>
      </p:sp>
      <p:sp>
        <p:nvSpPr>
          <p:cNvPr id="5" name="Date Placeholder 2"/>
          <p:cNvSpPr>
            <a:spLocks noGrp="1" noChangeArrowheads="1"/>
          </p:cNvSpPr>
          <p:nvPr>
            <p:ph type="dt" sz="half" idx="10"/>
          </p:nvPr>
        </p:nvSpPr>
        <p:spPr>
          <a:ln/>
        </p:spPr>
        <p:txBody>
          <a:bodyPr/>
          <a:lstStyle>
            <a:lvl1pPr>
              <a:defRPr/>
            </a:lvl1pPr>
          </a:lstStyle>
          <a:p>
            <a:pPr>
              <a:defRPr/>
            </a:pPr>
            <a:fld id="{E1F30FDF-6503-4753-8D77-5F2CF9E20248}" type="datetimeFigureOut">
              <a:rPr lang="zh-CN" altLang="en-US"/>
              <a:pPr>
                <a:defRPr/>
              </a:pPr>
              <a:t>2025/9/11</a:t>
            </a:fld>
            <a:endParaRPr lang="en-US" altLang="zh-CN"/>
          </a:p>
        </p:txBody>
      </p:sp>
      <p:sp>
        <p:nvSpPr>
          <p:cNvPr id="6" name="Footer Placeholder 3"/>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4"/>
          <p:cNvSpPr>
            <a:spLocks noGrp="1" noChangeArrowheads="1"/>
          </p:cNvSpPr>
          <p:nvPr>
            <p:ph type="sldNum" sz="quarter" idx="12"/>
          </p:nvPr>
        </p:nvSpPr>
        <p:spPr>
          <a:ln/>
        </p:spPr>
        <p:txBody>
          <a:bodyPr/>
          <a:lstStyle>
            <a:lvl1pPr>
              <a:defRPr/>
            </a:lvl1pPr>
          </a:lstStyle>
          <a:p>
            <a:pPr>
              <a:defRPr/>
            </a:pPr>
            <a:fld id="{E1110ECE-B087-43D2-9BAF-E763F70C6D55}" type="slidenum">
              <a:rPr lang="en-US" altLang="zh-CN"/>
              <a:pPr>
                <a:defRPr/>
              </a:pPr>
              <a:t>‹#›</a:t>
            </a:fld>
            <a:endParaRPr lang="en-US" altLang="zh-CN"/>
          </a:p>
        </p:txBody>
      </p:sp>
    </p:spTree>
    <p:extLst>
      <p:ext uri="{BB962C8B-B14F-4D97-AF65-F5344CB8AC3E}">
        <p14:creationId xmlns:p14="http://schemas.microsoft.com/office/powerpoint/2010/main" val="300143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131" y="342900"/>
            <a:ext cx="2949063" cy="1200150"/>
          </a:xfrm>
        </p:spPr>
        <p:txBody>
          <a:bodyPr anchor="b"/>
          <a:lstStyle>
            <a:lvl1pPr>
              <a:defRPr sz="2900"/>
            </a:lvl1pPr>
          </a:lstStyle>
          <a:p>
            <a:r>
              <a:rPr lang="zh-CN" altLang="en-US"/>
              <a:t>单击此处编辑母版标题样式</a:t>
            </a:r>
          </a:p>
        </p:txBody>
      </p:sp>
      <p:sp>
        <p:nvSpPr>
          <p:cNvPr id="3" name="图片占位符 2"/>
          <p:cNvSpPr>
            <a:spLocks noGrp="1"/>
          </p:cNvSpPr>
          <p:nvPr>
            <p:ph type="pic" idx="1"/>
          </p:nvPr>
        </p:nvSpPr>
        <p:spPr>
          <a:xfrm>
            <a:off x="3887114" y="740712"/>
            <a:ext cx="4629933" cy="3655219"/>
          </a:xfrm>
        </p:spPr>
        <p:txBody>
          <a:bodyPr/>
          <a:lstStyle>
            <a:lvl1pPr marL="0" indent="0">
              <a:buNone/>
              <a:defRPr sz="2900"/>
            </a:lvl1pPr>
            <a:lvl2pPr marL="406712" indent="0">
              <a:buNone/>
              <a:defRPr sz="2500"/>
            </a:lvl2pPr>
            <a:lvl3pPr marL="813365" indent="0">
              <a:buNone/>
              <a:defRPr sz="2100"/>
            </a:lvl3pPr>
            <a:lvl4pPr marL="1220137" indent="0">
              <a:buNone/>
              <a:defRPr sz="1800"/>
            </a:lvl4pPr>
            <a:lvl5pPr marL="1626779" indent="0">
              <a:buNone/>
              <a:defRPr sz="1800"/>
            </a:lvl5pPr>
            <a:lvl6pPr marL="2033420" indent="0">
              <a:buNone/>
              <a:defRPr sz="1800"/>
            </a:lvl6pPr>
            <a:lvl7pPr marL="2440132" indent="0">
              <a:buNone/>
              <a:defRPr sz="1800"/>
            </a:lvl7pPr>
            <a:lvl8pPr marL="2846817" indent="0">
              <a:buNone/>
              <a:defRPr sz="1800"/>
            </a:lvl8pPr>
            <a:lvl9pPr marL="3253556" indent="0">
              <a:buNone/>
              <a:defRPr sz="1800"/>
            </a:lvl9pPr>
          </a:lstStyle>
          <a:p>
            <a:pPr lvl="0"/>
            <a:endParaRPr lang="zh-CN" altLang="en-US" noProof="0"/>
          </a:p>
        </p:txBody>
      </p:sp>
      <p:sp>
        <p:nvSpPr>
          <p:cNvPr id="4" name="文本占位符 3"/>
          <p:cNvSpPr>
            <a:spLocks noGrp="1"/>
          </p:cNvSpPr>
          <p:nvPr>
            <p:ph type="body" sz="half" idx="2"/>
          </p:nvPr>
        </p:nvSpPr>
        <p:spPr>
          <a:xfrm>
            <a:off x="630131" y="1543052"/>
            <a:ext cx="2949063" cy="2858691"/>
          </a:xfrm>
        </p:spPr>
        <p:txBody>
          <a:bodyPr/>
          <a:lstStyle>
            <a:lvl1pPr marL="0" indent="0">
              <a:buNone/>
              <a:defRPr sz="1400"/>
            </a:lvl1pPr>
            <a:lvl2pPr marL="406712" indent="0">
              <a:buNone/>
              <a:defRPr sz="1200"/>
            </a:lvl2pPr>
            <a:lvl3pPr marL="813365" indent="0">
              <a:buNone/>
              <a:defRPr sz="1100"/>
            </a:lvl3pPr>
            <a:lvl4pPr marL="1220137" indent="0">
              <a:buNone/>
              <a:defRPr sz="900"/>
            </a:lvl4pPr>
            <a:lvl5pPr marL="1626779" indent="0">
              <a:buNone/>
              <a:defRPr sz="900"/>
            </a:lvl5pPr>
            <a:lvl6pPr marL="2033420" indent="0">
              <a:buNone/>
              <a:defRPr sz="900"/>
            </a:lvl6pPr>
            <a:lvl7pPr marL="2440132" indent="0">
              <a:buNone/>
              <a:defRPr sz="900"/>
            </a:lvl7pPr>
            <a:lvl8pPr marL="2846817" indent="0">
              <a:buNone/>
              <a:defRPr sz="900"/>
            </a:lvl8pPr>
            <a:lvl9pPr marL="3253556" indent="0">
              <a:buNone/>
              <a:defRPr sz="900"/>
            </a:lvl9pPr>
          </a:lstStyle>
          <a:p>
            <a:pPr lvl="0"/>
            <a:r>
              <a:rPr lang="zh-CN" altLang="en-US"/>
              <a:t>编辑母版文本样式</a:t>
            </a:r>
          </a:p>
        </p:txBody>
      </p:sp>
      <p:sp>
        <p:nvSpPr>
          <p:cNvPr id="5" name="Date Placeholder 2"/>
          <p:cNvSpPr>
            <a:spLocks noGrp="1" noChangeArrowheads="1"/>
          </p:cNvSpPr>
          <p:nvPr>
            <p:ph type="dt" sz="half" idx="10"/>
          </p:nvPr>
        </p:nvSpPr>
        <p:spPr>
          <a:ln/>
        </p:spPr>
        <p:txBody>
          <a:bodyPr/>
          <a:lstStyle>
            <a:lvl1pPr>
              <a:defRPr/>
            </a:lvl1pPr>
          </a:lstStyle>
          <a:p>
            <a:pPr>
              <a:defRPr/>
            </a:pPr>
            <a:fld id="{6E3DFBD0-8D53-4F76-932F-70F4FAD1CC1E}" type="datetimeFigureOut">
              <a:rPr lang="zh-CN" altLang="en-US"/>
              <a:pPr>
                <a:defRPr/>
              </a:pPr>
              <a:t>2025/9/11</a:t>
            </a:fld>
            <a:endParaRPr lang="en-US" altLang="zh-CN"/>
          </a:p>
        </p:txBody>
      </p:sp>
      <p:sp>
        <p:nvSpPr>
          <p:cNvPr id="6" name="Footer Placeholder 3"/>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4"/>
          <p:cNvSpPr>
            <a:spLocks noGrp="1" noChangeArrowheads="1"/>
          </p:cNvSpPr>
          <p:nvPr>
            <p:ph type="sldNum" sz="quarter" idx="12"/>
          </p:nvPr>
        </p:nvSpPr>
        <p:spPr>
          <a:ln/>
        </p:spPr>
        <p:txBody>
          <a:bodyPr/>
          <a:lstStyle>
            <a:lvl1pPr>
              <a:defRPr/>
            </a:lvl1pPr>
          </a:lstStyle>
          <a:p>
            <a:pPr>
              <a:defRPr/>
            </a:pPr>
            <a:fld id="{E29FED1B-5164-4879-B2CB-C74D5037C245}" type="slidenum">
              <a:rPr lang="en-US" altLang="zh-CN"/>
              <a:pPr>
                <a:defRPr/>
              </a:pPr>
              <a:t>‹#›</a:t>
            </a:fld>
            <a:endParaRPr lang="en-US" altLang="zh-CN"/>
          </a:p>
        </p:txBody>
      </p:sp>
    </p:spTree>
    <p:extLst>
      <p:ext uri="{BB962C8B-B14F-4D97-AF65-F5344CB8AC3E}">
        <p14:creationId xmlns:p14="http://schemas.microsoft.com/office/powerpoint/2010/main" val="7032323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2"/>
          <p:cNvSpPr>
            <a:spLocks noGrp="1" noChangeArrowheads="1"/>
          </p:cNvSpPr>
          <p:nvPr>
            <p:ph type="dt" sz="half" idx="10"/>
          </p:nvPr>
        </p:nvSpPr>
        <p:spPr>
          <a:ln/>
        </p:spPr>
        <p:txBody>
          <a:bodyPr/>
          <a:lstStyle>
            <a:lvl1pPr>
              <a:defRPr/>
            </a:lvl1pPr>
          </a:lstStyle>
          <a:p>
            <a:pPr>
              <a:defRPr/>
            </a:pPr>
            <a:fld id="{1286A9A5-3222-4ADB-BA60-BC2C55E537A1}" type="datetimeFigureOut">
              <a:rPr lang="zh-CN" altLang="en-US"/>
              <a:pPr>
                <a:defRPr/>
              </a:pPr>
              <a:t>2025/9/11</a:t>
            </a:fld>
            <a:endParaRPr lang="en-US" altLang="zh-CN"/>
          </a:p>
        </p:txBody>
      </p:sp>
      <p:sp>
        <p:nvSpPr>
          <p:cNvPr id="5" name="Footer Placeholder 3"/>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4"/>
          <p:cNvSpPr>
            <a:spLocks noGrp="1" noChangeArrowheads="1"/>
          </p:cNvSpPr>
          <p:nvPr>
            <p:ph type="sldNum" sz="quarter" idx="12"/>
          </p:nvPr>
        </p:nvSpPr>
        <p:spPr>
          <a:ln/>
        </p:spPr>
        <p:txBody>
          <a:bodyPr/>
          <a:lstStyle>
            <a:lvl1pPr>
              <a:defRPr/>
            </a:lvl1pPr>
          </a:lstStyle>
          <a:p>
            <a:pPr>
              <a:defRPr/>
            </a:pPr>
            <a:fld id="{60824CFF-EFCB-4AD5-91B1-37C72071775E}" type="slidenum">
              <a:rPr lang="en-US" altLang="zh-CN"/>
              <a:pPr>
                <a:defRPr/>
              </a:pPr>
              <a:t>‹#›</a:t>
            </a:fld>
            <a:endParaRPr lang="en-US" altLang="zh-CN"/>
          </a:p>
        </p:txBody>
      </p:sp>
    </p:spTree>
    <p:extLst>
      <p:ext uri="{BB962C8B-B14F-4D97-AF65-F5344CB8AC3E}">
        <p14:creationId xmlns:p14="http://schemas.microsoft.com/office/powerpoint/2010/main" val="26907638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25194" y="171451"/>
            <a:ext cx="1561829" cy="44231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437978" y="171451"/>
            <a:ext cx="4534700" cy="442317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2"/>
          <p:cNvSpPr>
            <a:spLocks noGrp="1" noChangeArrowheads="1"/>
          </p:cNvSpPr>
          <p:nvPr>
            <p:ph type="dt" sz="half" idx="10"/>
          </p:nvPr>
        </p:nvSpPr>
        <p:spPr>
          <a:ln/>
        </p:spPr>
        <p:txBody>
          <a:bodyPr/>
          <a:lstStyle>
            <a:lvl1pPr>
              <a:defRPr/>
            </a:lvl1pPr>
          </a:lstStyle>
          <a:p>
            <a:pPr>
              <a:defRPr/>
            </a:pPr>
            <a:fld id="{8FB4EA1E-F602-4B42-97A6-4E643BFE7820}" type="datetimeFigureOut">
              <a:rPr lang="zh-CN" altLang="en-US"/>
              <a:pPr>
                <a:defRPr/>
              </a:pPr>
              <a:t>2025/9/11</a:t>
            </a:fld>
            <a:endParaRPr lang="en-US" altLang="zh-CN"/>
          </a:p>
        </p:txBody>
      </p:sp>
      <p:sp>
        <p:nvSpPr>
          <p:cNvPr id="5" name="Footer Placeholder 3"/>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4"/>
          <p:cNvSpPr>
            <a:spLocks noGrp="1" noChangeArrowheads="1"/>
          </p:cNvSpPr>
          <p:nvPr>
            <p:ph type="sldNum" sz="quarter" idx="12"/>
          </p:nvPr>
        </p:nvSpPr>
        <p:spPr>
          <a:ln/>
        </p:spPr>
        <p:txBody>
          <a:bodyPr/>
          <a:lstStyle>
            <a:lvl1pPr>
              <a:defRPr/>
            </a:lvl1pPr>
          </a:lstStyle>
          <a:p>
            <a:pPr>
              <a:defRPr/>
            </a:pPr>
            <a:fld id="{82755E0F-2EA5-4778-84FA-C394D279D806}" type="slidenum">
              <a:rPr lang="en-US" altLang="zh-CN"/>
              <a:pPr>
                <a:defRPr/>
              </a:pPr>
              <a:t>‹#›</a:t>
            </a:fld>
            <a:endParaRPr lang="en-US" altLang="zh-CN"/>
          </a:p>
        </p:txBody>
      </p:sp>
    </p:spTree>
    <p:extLst>
      <p:ext uri="{BB962C8B-B14F-4D97-AF65-F5344CB8AC3E}">
        <p14:creationId xmlns:p14="http://schemas.microsoft.com/office/powerpoint/2010/main" val="364934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2840" y="841772"/>
            <a:ext cx="6858397" cy="1790700"/>
          </a:xfrm>
        </p:spPr>
        <p:txBody>
          <a:bodyPr anchor="b"/>
          <a:lstStyle>
            <a:lvl1pPr algn="ctr">
              <a:defRPr sz="5400"/>
            </a:lvl1pPr>
          </a:lstStyle>
          <a:p>
            <a:r>
              <a:rPr lang="zh-CN" altLang="en-US"/>
              <a:t>单击此处编辑母版标题样式</a:t>
            </a:r>
          </a:p>
        </p:txBody>
      </p:sp>
      <p:sp>
        <p:nvSpPr>
          <p:cNvPr id="3" name="副标题 2"/>
          <p:cNvSpPr>
            <a:spLocks noGrp="1"/>
          </p:cNvSpPr>
          <p:nvPr>
            <p:ph type="subTitle" idx="1"/>
          </p:nvPr>
        </p:nvSpPr>
        <p:spPr>
          <a:xfrm>
            <a:off x="1142840" y="2701528"/>
            <a:ext cx="6858397" cy="1241822"/>
          </a:xfrm>
        </p:spPr>
        <p:txBody>
          <a:bodyPr/>
          <a:lstStyle>
            <a:lvl1pPr marL="0" indent="0" algn="ctr">
              <a:buNone/>
              <a:defRPr sz="2100"/>
            </a:lvl1pPr>
            <a:lvl2pPr marL="406712" indent="0" algn="ctr">
              <a:buNone/>
              <a:defRPr sz="1800"/>
            </a:lvl2pPr>
            <a:lvl3pPr marL="813365" indent="0" algn="ctr">
              <a:buNone/>
              <a:defRPr sz="1600"/>
            </a:lvl3pPr>
            <a:lvl4pPr marL="1220137" indent="0" algn="ctr">
              <a:buNone/>
              <a:defRPr sz="1400"/>
            </a:lvl4pPr>
            <a:lvl5pPr marL="1626779" indent="0" algn="ctr">
              <a:buNone/>
              <a:defRPr sz="1400"/>
            </a:lvl5pPr>
            <a:lvl6pPr marL="2033420" indent="0" algn="ctr">
              <a:buNone/>
              <a:defRPr sz="1400"/>
            </a:lvl6pPr>
            <a:lvl7pPr marL="2440132" indent="0" algn="ctr">
              <a:buNone/>
              <a:defRPr sz="1400"/>
            </a:lvl7pPr>
            <a:lvl8pPr marL="2846817" indent="0" algn="ctr">
              <a:buNone/>
              <a:defRPr sz="1400"/>
            </a:lvl8pPr>
            <a:lvl9pPr marL="3253556" indent="0" algn="ctr">
              <a:buNone/>
              <a:defRPr sz="1400"/>
            </a:lvl9pPr>
          </a:lstStyle>
          <a:p>
            <a:r>
              <a:rPr lang="zh-CN" altLang="en-US"/>
              <a:t>单击以编辑母版副标题样式</a:t>
            </a:r>
          </a:p>
        </p:txBody>
      </p:sp>
      <p:sp>
        <p:nvSpPr>
          <p:cNvPr id="4" name="Date Placeholder 1"/>
          <p:cNvSpPr>
            <a:spLocks noGrp="1" noChangeArrowheads="1"/>
          </p:cNvSpPr>
          <p:nvPr>
            <p:ph type="dt" sz="half" idx="10"/>
          </p:nvPr>
        </p:nvSpPr>
        <p:spPr>
          <a:ln/>
        </p:spPr>
        <p:txBody>
          <a:bodyPr/>
          <a:lstStyle>
            <a:lvl1pPr>
              <a:defRPr/>
            </a:lvl1pPr>
          </a:lstStyle>
          <a:p>
            <a:pPr>
              <a:defRPr/>
            </a:pPr>
            <a:fld id="{196CA48C-F979-4125-AB6E-1CF8FA7154E6}" type="datetimeFigureOut">
              <a:rPr lang="zh-CN" altLang="en-US"/>
              <a:pPr>
                <a:defRPr/>
              </a:pPr>
              <a:t>2025/9/11</a:t>
            </a:fld>
            <a:endParaRPr lang="en-US" altLang="zh-CN"/>
          </a:p>
        </p:txBody>
      </p:sp>
      <p:sp>
        <p:nvSpPr>
          <p:cNvPr id="5" name="Footer Placeholder 2"/>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3"/>
          <p:cNvSpPr>
            <a:spLocks noGrp="1" noChangeArrowheads="1"/>
          </p:cNvSpPr>
          <p:nvPr>
            <p:ph type="sldNum" sz="quarter" idx="12"/>
          </p:nvPr>
        </p:nvSpPr>
        <p:spPr>
          <a:ln/>
        </p:spPr>
        <p:txBody>
          <a:bodyPr/>
          <a:lstStyle>
            <a:lvl1pPr>
              <a:defRPr/>
            </a:lvl1pPr>
          </a:lstStyle>
          <a:p>
            <a:pPr>
              <a:defRPr/>
            </a:pPr>
            <a:fld id="{4B2F5C70-2526-48D3-97C6-D12AF6D35670}" type="slidenum">
              <a:rPr lang="en-US" altLang="zh-CN"/>
              <a:pPr>
                <a:defRPr/>
              </a:pPr>
              <a:t>‹#›</a:t>
            </a:fld>
            <a:endParaRPr lang="en-US" altLang="zh-CN"/>
          </a:p>
        </p:txBody>
      </p:sp>
    </p:spTree>
    <p:extLst>
      <p:ext uri="{BB962C8B-B14F-4D97-AF65-F5344CB8AC3E}">
        <p14:creationId xmlns:p14="http://schemas.microsoft.com/office/powerpoint/2010/main" val="428901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a:ln/>
        </p:spPr>
        <p:txBody>
          <a:bodyPr/>
          <a:lstStyle>
            <a:lvl1pPr>
              <a:defRPr/>
            </a:lvl1pPr>
          </a:lstStyle>
          <a:p>
            <a:pPr>
              <a:defRPr/>
            </a:pPr>
            <a:fld id="{D965A0BE-4E1F-47ED-84E0-0A33A7715419}" type="datetimeFigureOut">
              <a:rPr lang="zh-CN" altLang="en-US"/>
              <a:pPr>
                <a:defRPr/>
              </a:pPr>
              <a:t>2025/9/11</a:t>
            </a:fld>
            <a:endParaRPr lang="en-US" altLang="zh-CN"/>
          </a:p>
        </p:txBody>
      </p:sp>
      <p:sp>
        <p:nvSpPr>
          <p:cNvPr id="5" name="Footer Placeholder 2"/>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3"/>
          <p:cNvSpPr>
            <a:spLocks noGrp="1" noChangeArrowheads="1"/>
          </p:cNvSpPr>
          <p:nvPr>
            <p:ph type="sldNum" sz="quarter" idx="12"/>
          </p:nvPr>
        </p:nvSpPr>
        <p:spPr>
          <a:ln/>
        </p:spPr>
        <p:txBody>
          <a:bodyPr/>
          <a:lstStyle>
            <a:lvl1pPr>
              <a:defRPr/>
            </a:lvl1pPr>
          </a:lstStyle>
          <a:p>
            <a:pPr>
              <a:defRPr/>
            </a:pPr>
            <a:fld id="{012FD58B-06CA-4595-9A6E-DE5F5C94097D}" type="slidenum">
              <a:rPr lang="en-US" altLang="zh-CN"/>
              <a:pPr>
                <a:defRPr/>
              </a:pPr>
              <a:t>‹#›</a:t>
            </a:fld>
            <a:endParaRPr lang="en-US" altLang="zh-CN"/>
          </a:p>
        </p:txBody>
      </p:sp>
    </p:spTree>
    <p:extLst>
      <p:ext uri="{BB962C8B-B14F-4D97-AF65-F5344CB8AC3E}">
        <p14:creationId xmlns:p14="http://schemas.microsoft.com/office/powerpoint/2010/main" val="3700533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923" y="1282447"/>
            <a:ext cx="7886917" cy="2139553"/>
          </a:xfrm>
        </p:spPr>
        <p:txBody>
          <a:bodyPr anchor="b"/>
          <a:lstStyle>
            <a:lvl1pPr>
              <a:defRPr sz="5400"/>
            </a:lvl1pPr>
          </a:lstStyle>
          <a:p>
            <a:r>
              <a:rPr lang="zh-CN" altLang="en-US"/>
              <a:t>单击此处编辑母版标题样式</a:t>
            </a:r>
          </a:p>
        </p:txBody>
      </p:sp>
      <p:sp>
        <p:nvSpPr>
          <p:cNvPr id="3" name="文本占位符 2"/>
          <p:cNvSpPr>
            <a:spLocks noGrp="1"/>
          </p:cNvSpPr>
          <p:nvPr>
            <p:ph type="body" idx="1"/>
          </p:nvPr>
        </p:nvSpPr>
        <p:spPr>
          <a:xfrm>
            <a:off x="623923" y="3442099"/>
            <a:ext cx="7886917" cy="1125140"/>
          </a:xfrm>
        </p:spPr>
        <p:txBody>
          <a:bodyPr/>
          <a:lstStyle>
            <a:lvl1pPr marL="0" indent="0">
              <a:buNone/>
              <a:defRPr sz="2100"/>
            </a:lvl1pPr>
            <a:lvl2pPr marL="406712" indent="0">
              <a:buNone/>
              <a:defRPr sz="1800"/>
            </a:lvl2pPr>
            <a:lvl3pPr marL="813365" indent="0">
              <a:buNone/>
              <a:defRPr sz="1600"/>
            </a:lvl3pPr>
            <a:lvl4pPr marL="1220137" indent="0">
              <a:buNone/>
              <a:defRPr sz="1400"/>
            </a:lvl4pPr>
            <a:lvl5pPr marL="1626779" indent="0">
              <a:buNone/>
              <a:defRPr sz="1400"/>
            </a:lvl5pPr>
            <a:lvl6pPr marL="2033420" indent="0">
              <a:buNone/>
              <a:defRPr sz="1400"/>
            </a:lvl6pPr>
            <a:lvl7pPr marL="2440132" indent="0">
              <a:buNone/>
              <a:defRPr sz="1400"/>
            </a:lvl7pPr>
            <a:lvl8pPr marL="2846817" indent="0">
              <a:buNone/>
              <a:defRPr sz="1400"/>
            </a:lvl8pPr>
            <a:lvl9pPr marL="3253556" indent="0">
              <a:buNone/>
              <a:defRPr sz="1400"/>
            </a:lvl9pPr>
          </a:lstStyle>
          <a:p>
            <a:pPr lvl="0"/>
            <a:r>
              <a:rPr lang="zh-CN" altLang="en-US"/>
              <a:t>编辑母版文本样式</a:t>
            </a:r>
          </a:p>
        </p:txBody>
      </p:sp>
      <p:sp>
        <p:nvSpPr>
          <p:cNvPr id="4" name="Date Placeholder 1"/>
          <p:cNvSpPr>
            <a:spLocks noGrp="1" noChangeArrowheads="1"/>
          </p:cNvSpPr>
          <p:nvPr>
            <p:ph type="dt" sz="half" idx="10"/>
          </p:nvPr>
        </p:nvSpPr>
        <p:spPr>
          <a:ln/>
        </p:spPr>
        <p:txBody>
          <a:bodyPr/>
          <a:lstStyle>
            <a:lvl1pPr>
              <a:defRPr/>
            </a:lvl1pPr>
          </a:lstStyle>
          <a:p>
            <a:pPr>
              <a:defRPr/>
            </a:pPr>
            <a:fld id="{35C30F07-6B53-418C-8ADB-A3EB0FD27845}" type="datetimeFigureOut">
              <a:rPr lang="zh-CN" altLang="en-US"/>
              <a:pPr>
                <a:defRPr/>
              </a:pPr>
              <a:t>2025/9/11</a:t>
            </a:fld>
            <a:endParaRPr lang="en-US" altLang="zh-CN"/>
          </a:p>
        </p:txBody>
      </p:sp>
      <p:sp>
        <p:nvSpPr>
          <p:cNvPr id="5" name="Footer Placeholder 2"/>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3"/>
          <p:cNvSpPr>
            <a:spLocks noGrp="1" noChangeArrowheads="1"/>
          </p:cNvSpPr>
          <p:nvPr>
            <p:ph type="sldNum" sz="quarter" idx="12"/>
          </p:nvPr>
        </p:nvSpPr>
        <p:spPr>
          <a:ln/>
        </p:spPr>
        <p:txBody>
          <a:bodyPr/>
          <a:lstStyle>
            <a:lvl1pPr>
              <a:defRPr/>
            </a:lvl1pPr>
          </a:lstStyle>
          <a:p>
            <a:pPr>
              <a:defRPr/>
            </a:pPr>
            <a:fld id="{16BF84A0-7432-40DE-9427-4BC061229BAD}" type="slidenum">
              <a:rPr lang="en-US" altLang="zh-CN"/>
              <a:pPr>
                <a:defRPr/>
              </a:pPr>
              <a:t>‹#›</a:t>
            </a:fld>
            <a:endParaRPr lang="en-US" altLang="zh-CN"/>
          </a:p>
        </p:txBody>
      </p:sp>
    </p:spTree>
    <p:extLst>
      <p:ext uri="{BB962C8B-B14F-4D97-AF65-F5344CB8AC3E}">
        <p14:creationId xmlns:p14="http://schemas.microsoft.com/office/powerpoint/2010/main" val="3885000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438119" y="1714501"/>
            <a:ext cx="3047471" cy="28801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37823" y="1714501"/>
            <a:ext cx="3049058" cy="28801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1"/>
          <p:cNvSpPr>
            <a:spLocks noGrp="1" noChangeArrowheads="1"/>
          </p:cNvSpPr>
          <p:nvPr>
            <p:ph type="dt" sz="half" idx="10"/>
          </p:nvPr>
        </p:nvSpPr>
        <p:spPr>
          <a:ln/>
        </p:spPr>
        <p:txBody>
          <a:bodyPr/>
          <a:lstStyle>
            <a:lvl1pPr>
              <a:defRPr/>
            </a:lvl1pPr>
          </a:lstStyle>
          <a:p>
            <a:pPr>
              <a:defRPr/>
            </a:pPr>
            <a:fld id="{D5F72812-739E-4038-BBBA-282370D16AE8}" type="datetimeFigureOut">
              <a:rPr lang="zh-CN" altLang="en-US"/>
              <a:pPr>
                <a:defRPr/>
              </a:pPr>
              <a:t>2025/9/11</a:t>
            </a:fld>
            <a:endParaRPr lang="en-US" altLang="zh-CN"/>
          </a:p>
        </p:txBody>
      </p:sp>
      <p:sp>
        <p:nvSpPr>
          <p:cNvPr id="6" name="Footer Placeholder 2"/>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3"/>
          <p:cNvSpPr>
            <a:spLocks noGrp="1" noChangeArrowheads="1"/>
          </p:cNvSpPr>
          <p:nvPr>
            <p:ph type="sldNum" sz="quarter" idx="12"/>
          </p:nvPr>
        </p:nvSpPr>
        <p:spPr>
          <a:ln/>
        </p:spPr>
        <p:txBody>
          <a:bodyPr/>
          <a:lstStyle>
            <a:lvl1pPr>
              <a:defRPr/>
            </a:lvl1pPr>
          </a:lstStyle>
          <a:p>
            <a:pPr>
              <a:defRPr/>
            </a:pPr>
            <a:fld id="{8B6C63C4-496E-4DF4-BDDC-EF660CED50AC}" type="slidenum">
              <a:rPr lang="en-US" altLang="zh-CN"/>
              <a:pPr>
                <a:defRPr/>
              </a:pPr>
              <a:t>‹#›</a:t>
            </a:fld>
            <a:endParaRPr lang="en-US" altLang="zh-CN"/>
          </a:p>
        </p:txBody>
      </p:sp>
    </p:spTree>
    <p:extLst>
      <p:ext uri="{BB962C8B-B14F-4D97-AF65-F5344CB8AC3E}">
        <p14:creationId xmlns:p14="http://schemas.microsoft.com/office/powerpoint/2010/main" val="11900596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161" y="273844"/>
            <a:ext cx="7886917" cy="994172"/>
          </a:xfrm>
        </p:spPr>
        <p:txBody>
          <a:bodyPr/>
          <a:lstStyle/>
          <a:p>
            <a:r>
              <a:rPr lang="zh-CN" altLang="en-US"/>
              <a:t>单击此处编辑母版标题样式</a:t>
            </a:r>
          </a:p>
        </p:txBody>
      </p:sp>
      <p:sp>
        <p:nvSpPr>
          <p:cNvPr id="3" name="文本占位符 2"/>
          <p:cNvSpPr>
            <a:spLocks noGrp="1"/>
          </p:cNvSpPr>
          <p:nvPr>
            <p:ph type="body" idx="1"/>
          </p:nvPr>
        </p:nvSpPr>
        <p:spPr>
          <a:xfrm>
            <a:off x="630131" y="1260872"/>
            <a:ext cx="3868065" cy="617934"/>
          </a:xfrm>
        </p:spPr>
        <p:txBody>
          <a:bodyPr anchor="b"/>
          <a:lstStyle>
            <a:lvl1pPr marL="0" indent="0">
              <a:buNone/>
              <a:defRPr sz="2100" b="1"/>
            </a:lvl1pPr>
            <a:lvl2pPr marL="406712" indent="0">
              <a:buNone/>
              <a:defRPr sz="1800" b="1"/>
            </a:lvl2pPr>
            <a:lvl3pPr marL="813365" indent="0">
              <a:buNone/>
              <a:defRPr sz="1600" b="1"/>
            </a:lvl3pPr>
            <a:lvl4pPr marL="1220137" indent="0">
              <a:buNone/>
              <a:defRPr sz="1400" b="1"/>
            </a:lvl4pPr>
            <a:lvl5pPr marL="1626779" indent="0">
              <a:buNone/>
              <a:defRPr sz="1400" b="1"/>
            </a:lvl5pPr>
            <a:lvl6pPr marL="2033420" indent="0">
              <a:buNone/>
              <a:defRPr sz="1400" b="1"/>
            </a:lvl6pPr>
            <a:lvl7pPr marL="2440132" indent="0">
              <a:buNone/>
              <a:defRPr sz="1400" b="1"/>
            </a:lvl7pPr>
            <a:lvl8pPr marL="2846817" indent="0">
              <a:buNone/>
              <a:defRPr sz="1400" b="1"/>
            </a:lvl8pPr>
            <a:lvl9pPr marL="3253556" indent="0">
              <a:buNone/>
              <a:defRPr sz="1400" b="1"/>
            </a:lvl9pPr>
          </a:lstStyle>
          <a:p>
            <a:pPr lvl="0"/>
            <a:r>
              <a:rPr lang="zh-CN" altLang="en-US"/>
              <a:t>编辑母版文本样式</a:t>
            </a:r>
          </a:p>
        </p:txBody>
      </p:sp>
      <p:sp>
        <p:nvSpPr>
          <p:cNvPr id="4" name="内容占位符 3"/>
          <p:cNvSpPr>
            <a:spLocks noGrp="1"/>
          </p:cNvSpPr>
          <p:nvPr>
            <p:ph sz="half" idx="2"/>
          </p:nvPr>
        </p:nvSpPr>
        <p:spPr>
          <a:xfrm>
            <a:off x="630131" y="1878806"/>
            <a:ext cx="3868065"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934" y="1260872"/>
            <a:ext cx="3887112" cy="617934"/>
          </a:xfrm>
        </p:spPr>
        <p:txBody>
          <a:bodyPr anchor="b"/>
          <a:lstStyle>
            <a:lvl1pPr marL="0" indent="0">
              <a:buNone/>
              <a:defRPr sz="2100" b="1"/>
            </a:lvl1pPr>
            <a:lvl2pPr marL="406712" indent="0">
              <a:buNone/>
              <a:defRPr sz="1800" b="1"/>
            </a:lvl2pPr>
            <a:lvl3pPr marL="813365" indent="0">
              <a:buNone/>
              <a:defRPr sz="1600" b="1"/>
            </a:lvl3pPr>
            <a:lvl4pPr marL="1220137" indent="0">
              <a:buNone/>
              <a:defRPr sz="1400" b="1"/>
            </a:lvl4pPr>
            <a:lvl5pPr marL="1626779" indent="0">
              <a:buNone/>
              <a:defRPr sz="1400" b="1"/>
            </a:lvl5pPr>
            <a:lvl6pPr marL="2033420" indent="0">
              <a:buNone/>
              <a:defRPr sz="1400" b="1"/>
            </a:lvl6pPr>
            <a:lvl7pPr marL="2440132" indent="0">
              <a:buNone/>
              <a:defRPr sz="1400" b="1"/>
            </a:lvl7pPr>
            <a:lvl8pPr marL="2846817" indent="0">
              <a:buNone/>
              <a:defRPr sz="1400" b="1"/>
            </a:lvl8pPr>
            <a:lvl9pPr marL="3253556" indent="0">
              <a:buNone/>
              <a:defRPr sz="1400" b="1"/>
            </a:lvl9pPr>
          </a:lstStyle>
          <a:p>
            <a:pPr lvl="0"/>
            <a:r>
              <a:rPr lang="zh-CN" altLang="en-US"/>
              <a:t>编辑母版文本样式</a:t>
            </a:r>
          </a:p>
        </p:txBody>
      </p:sp>
      <p:sp>
        <p:nvSpPr>
          <p:cNvPr id="6" name="内容占位符 5"/>
          <p:cNvSpPr>
            <a:spLocks noGrp="1"/>
          </p:cNvSpPr>
          <p:nvPr>
            <p:ph sz="quarter" idx="4"/>
          </p:nvPr>
        </p:nvSpPr>
        <p:spPr>
          <a:xfrm>
            <a:off x="4629934" y="1878806"/>
            <a:ext cx="3887112"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1"/>
          <p:cNvSpPr>
            <a:spLocks noGrp="1" noChangeArrowheads="1"/>
          </p:cNvSpPr>
          <p:nvPr>
            <p:ph type="dt" sz="half" idx="10"/>
          </p:nvPr>
        </p:nvSpPr>
        <p:spPr>
          <a:ln/>
        </p:spPr>
        <p:txBody>
          <a:bodyPr/>
          <a:lstStyle>
            <a:lvl1pPr>
              <a:defRPr/>
            </a:lvl1pPr>
          </a:lstStyle>
          <a:p>
            <a:pPr>
              <a:defRPr/>
            </a:pPr>
            <a:fld id="{04E0102F-6421-4D95-B7F5-60554DA4A330}" type="datetimeFigureOut">
              <a:rPr lang="zh-CN" altLang="en-US"/>
              <a:pPr>
                <a:defRPr/>
              </a:pPr>
              <a:t>2025/9/11</a:t>
            </a:fld>
            <a:endParaRPr lang="en-US" altLang="zh-CN"/>
          </a:p>
        </p:txBody>
      </p:sp>
      <p:sp>
        <p:nvSpPr>
          <p:cNvPr id="8" name="Footer Placeholder 2"/>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3"/>
          <p:cNvSpPr>
            <a:spLocks noGrp="1" noChangeArrowheads="1"/>
          </p:cNvSpPr>
          <p:nvPr>
            <p:ph type="sldNum" sz="quarter" idx="12"/>
          </p:nvPr>
        </p:nvSpPr>
        <p:spPr>
          <a:ln/>
        </p:spPr>
        <p:txBody>
          <a:bodyPr/>
          <a:lstStyle>
            <a:lvl1pPr>
              <a:defRPr/>
            </a:lvl1pPr>
          </a:lstStyle>
          <a:p>
            <a:pPr>
              <a:defRPr/>
            </a:pPr>
            <a:fld id="{FC0BB4AD-3A5F-4DE4-BBAA-AE67751DB01A}" type="slidenum">
              <a:rPr lang="en-US" altLang="zh-CN"/>
              <a:pPr>
                <a:defRPr/>
              </a:pPr>
              <a:t>‹#›</a:t>
            </a:fld>
            <a:endParaRPr lang="en-US" altLang="zh-CN"/>
          </a:p>
        </p:txBody>
      </p:sp>
    </p:spTree>
    <p:extLst>
      <p:ext uri="{BB962C8B-B14F-4D97-AF65-F5344CB8AC3E}">
        <p14:creationId xmlns:p14="http://schemas.microsoft.com/office/powerpoint/2010/main" val="3052702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1"/>
          <p:cNvSpPr>
            <a:spLocks noGrp="1" noChangeArrowheads="1"/>
          </p:cNvSpPr>
          <p:nvPr>
            <p:ph type="dt" sz="half" idx="10"/>
          </p:nvPr>
        </p:nvSpPr>
        <p:spPr>
          <a:ln/>
        </p:spPr>
        <p:txBody>
          <a:bodyPr/>
          <a:lstStyle>
            <a:lvl1pPr>
              <a:defRPr/>
            </a:lvl1pPr>
          </a:lstStyle>
          <a:p>
            <a:pPr>
              <a:defRPr/>
            </a:pPr>
            <a:fld id="{58056CB7-7CB6-4A3E-9792-D14EB3DE2651}" type="datetimeFigureOut">
              <a:rPr lang="zh-CN" altLang="en-US"/>
              <a:pPr>
                <a:defRPr/>
              </a:pPr>
              <a:t>2025/9/11</a:t>
            </a:fld>
            <a:endParaRPr lang="en-US" altLang="zh-CN"/>
          </a:p>
        </p:txBody>
      </p:sp>
      <p:sp>
        <p:nvSpPr>
          <p:cNvPr id="4" name="Footer Placeholder 2"/>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3"/>
          <p:cNvSpPr>
            <a:spLocks noGrp="1" noChangeArrowheads="1"/>
          </p:cNvSpPr>
          <p:nvPr>
            <p:ph type="sldNum" sz="quarter" idx="12"/>
          </p:nvPr>
        </p:nvSpPr>
        <p:spPr>
          <a:ln/>
        </p:spPr>
        <p:txBody>
          <a:bodyPr/>
          <a:lstStyle>
            <a:lvl1pPr>
              <a:defRPr/>
            </a:lvl1pPr>
          </a:lstStyle>
          <a:p>
            <a:pPr>
              <a:defRPr/>
            </a:pPr>
            <a:fld id="{82600649-8C1A-43DF-B20C-92B0CDA474A4}" type="slidenum">
              <a:rPr lang="en-US" altLang="zh-CN"/>
              <a:pPr>
                <a:defRPr/>
              </a:pPr>
              <a:t>‹#›</a:t>
            </a:fld>
            <a:endParaRPr lang="en-US" altLang="zh-CN"/>
          </a:p>
        </p:txBody>
      </p:sp>
    </p:spTree>
    <p:extLst>
      <p:ext uri="{BB962C8B-B14F-4D97-AF65-F5344CB8AC3E}">
        <p14:creationId xmlns:p14="http://schemas.microsoft.com/office/powerpoint/2010/main" val="3032400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438119" y="1714501"/>
            <a:ext cx="3047471" cy="28801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37823" y="1714501"/>
            <a:ext cx="3049058" cy="28801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fld id="{5A7701C1-D9EF-40B3-8C5E-C203E1179626}" type="datetimeFigureOut">
              <a:rPr lang="zh-CN" altLang="en-US"/>
              <a:pPr>
                <a:defRPr/>
              </a:pPr>
              <a:t>2025/9/11</a:t>
            </a:fld>
            <a:endParaRPr lang="en-US" altLang="zh-CN"/>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990CD678-D9A8-45CC-A9D3-D48691EC10F7}" type="slidenum">
              <a:rPr lang="en-US" altLang="zh-CN"/>
              <a:pPr>
                <a:defRPr/>
              </a:pPr>
              <a:t>‹#›</a:t>
            </a:fld>
            <a:endParaRPr lang="en-US" altLang="zh-CN"/>
          </a:p>
        </p:txBody>
      </p:sp>
    </p:spTree>
    <p:extLst>
      <p:ext uri="{BB962C8B-B14F-4D97-AF65-F5344CB8AC3E}">
        <p14:creationId xmlns:p14="http://schemas.microsoft.com/office/powerpoint/2010/main" val="24579188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noChangeArrowheads="1"/>
          </p:cNvSpPr>
          <p:nvPr>
            <p:ph type="dt" sz="half" idx="10"/>
          </p:nvPr>
        </p:nvSpPr>
        <p:spPr>
          <a:ln/>
        </p:spPr>
        <p:txBody>
          <a:bodyPr/>
          <a:lstStyle>
            <a:lvl1pPr>
              <a:defRPr/>
            </a:lvl1pPr>
          </a:lstStyle>
          <a:p>
            <a:pPr>
              <a:defRPr/>
            </a:pPr>
            <a:fld id="{443882D2-D551-4E4C-A37B-7BE41FAB94C1}" type="datetimeFigureOut">
              <a:rPr lang="zh-CN" altLang="en-US"/>
              <a:pPr>
                <a:defRPr/>
              </a:pPr>
              <a:t>2025/9/11</a:t>
            </a:fld>
            <a:endParaRPr lang="en-US" altLang="zh-CN"/>
          </a:p>
        </p:txBody>
      </p:sp>
      <p:sp>
        <p:nvSpPr>
          <p:cNvPr id="3" name="Footer Placeholder 2"/>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3"/>
          <p:cNvSpPr>
            <a:spLocks noGrp="1" noChangeArrowheads="1"/>
          </p:cNvSpPr>
          <p:nvPr>
            <p:ph type="sldNum" sz="quarter" idx="12"/>
          </p:nvPr>
        </p:nvSpPr>
        <p:spPr>
          <a:ln/>
        </p:spPr>
        <p:txBody>
          <a:bodyPr/>
          <a:lstStyle>
            <a:lvl1pPr>
              <a:defRPr/>
            </a:lvl1pPr>
          </a:lstStyle>
          <a:p>
            <a:pPr>
              <a:defRPr/>
            </a:pPr>
            <a:fld id="{6DDB3457-ADBF-4BD5-9451-3FFF3E89BA4B}" type="slidenum">
              <a:rPr lang="en-US" altLang="zh-CN"/>
              <a:pPr>
                <a:defRPr/>
              </a:pPr>
              <a:t>‹#›</a:t>
            </a:fld>
            <a:endParaRPr lang="en-US" altLang="zh-CN"/>
          </a:p>
        </p:txBody>
      </p:sp>
    </p:spTree>
    <p:extLst>
      <p:ext uri="{BB962C8B-B14F-4D97-AF65-F5344CB8AC3E}">
        <p14:creationId xmlns:p14="http://schemas.microsoft.com/office/powerpoint/2010/main" val="20780890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131" y="342900"/>
            <a:ext cx="2949063" cy="1200150"/>
          </a:xfrm>
        </p:spPr>
        <p:txBody>
          <a:bodyPr anchor="b"/>
          <a:lstStyle>
            <a:lvl1pPr>
              <a:defRPr sz="2900"/>
            </a:lvl1pPr>
          </a:lstStyle>
          <a:p>
            <a:r>
              <a:rPr lang="zh-CN" altLang="en-US"/>
              <a:t>单击此处编辑母版标题样式</a:t>
            </a:r>
          </a:p>
        </p:txBody>
      </p:sp>
      <p:sp>
        <p:nvSpPr>
          <p:cNvPr id="3" name="内容占位符 2"/>
          <p:cNvSpPr>
            <a:spLocks noGrp="1"/>
          </p:cNvSpPr>
          <p:nvPr>
            <p:ph idx="1"/>
          </p:nvPr>
        </p:nvSpPr>
        <p:spPr>
          <a:xfrm>
            <a:off x="3887114" y="740712"/>
            <a:ext cx="4629933" cy="3655219"/>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131" y="1543052"/>
            <a:ext cx="2949063" cy="2858691"/>
          </a:xfrm>
        </p:spPr>
        <p:txBody>
          <a:bodyPr/>
          <a:lstStyle>
            <a:lvl1pPr marL="0" indent="0">
              <a:buNone/>
              <a:defRPr sz="1400"/>
            </a:lvl1pPr>
            <a:lvl2pPr marL="406712" indent="0">
              <a:buNone/>
              <a:defRPr sz="1200"/>
            </a:lvl2pPr>
            <a:lvl3pPr marL="813365" indent="0">
              <a:buNone/>
              <a:defRPr sz="1100"/>
            </a:lvl3pPr>
            <a:lvl4pPr marL="1220137" indent="0">
              <a:buNone/>
              <a:defRPr sz="900"/>
            </a:lvl4pPr>
            <a:lvl5pPr marL="1626779" indent="0">
              <a:buNone/>
              <a:defRPr sz="900"/>
            </a:lvl5pPr>
            <a:lvl6pPr marL="2033420" indent="0">
              <a:buNone/>
              <a:defRPr sz="900"/>
            </a:lvl6pPr>
            <a:lvl7pPr marL="2440132" indent="0">
              <a:buNone/>
              <a:defRPr sz="900"/>
            </a:lvl7pPr>
            <a:lvl8pPr marL="2846817" indent="0">
              <a:buNone/>
              <a:defRPr sz="900"/>
            </a:lvl8pPr>
            <a:lvl9pPr marL="3253556" indent="0">
              <a:buNone/>
              <a:defRPr sz="900"/>
            </a:lvl9pPr>
          </a:lstStyle>
          <a:p>
            <a:pPr lvl="0"/>
            <a:r>
              <a:rPr lang="zh-CN" altLang="en-US"/>
              <a:t>编辑母版文本样式</a:t>
            </a:r>
          </a:p>
        </p:txBody>
      </p:sp>
      <p:sp>
        <p:nvSpPr>
          <p:cNvPr id="5" name="Date Placeholder 1"/>
          <p:cNvSpPr>
            <a:spLocks noGrp="1" noChangeArrowheads="1"/>
          </p:cNvSpPr>
          <p:nvPr>
            <p:ph type="dt" sz="half" idx="10"/>
          </p:nvPr>
        </p:nvSpPr>
        <p:spPr>
          <a:ln/>
        </p:spPr>
        <p:txBody>
          <a:bodyPr/>
          <a:lstStyle>
            <a:lvl1pPr>
              <a:defRPr/>
            </a:lvl1pPr>
          </a:lstStyle>
          <a:p>
            <a:pPr>
              <a:defRPr/>
            </a:pPr>
            <a:fld id="{075DDA26-990E-4771-B86D-4BE362C22C43}" type="datetimeFigureOut">
              <a:rPr lang="zh-CN" altLang="en-US"/>
              <a:pPr>
                <a:defRPr/>
              </a:pPr>
              <a:t>2025/9/11</a:t>
            </a:fld>
            <a:endParaRPr lang="en-US" altLang="zh-CN"/>
          </a:p>
        </p:txBody>
      </p:sp>
      <p:sp>
        <p:nvSpPr>
          <p:cNvPr id="6" name="Footer Placeholder 2"/>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3"/>
          <p:cNvSpPr>
            <a:spLocks noGrp="1" noChangeArrowheads="1"/>
          </p:cNvSpPr>
          <p:nvPr>
            <p:ph type="sldNum" sz="quarter" idx="12"/>
          </p:nvPr>
        </p:nvSpPr>
        <p:spPr>
          <a:ln/>
        </p:spPr>
        <p:txBody>
          <a:bodyPr/>
          <a:lstStyle>
            <a:lvl1pPr>
              <a:defRPr/>
            </a:lvl1pPr>
          </a:lstStyle>
          <a:p>
            <a:pPr>
              <a:defRPr/>
            </a:pPr>
            <a:fld id="{33E72818-978E-4F0B-851F-8DAF93E3D4C8}" type="slidenum">
              <a:rPr lang="en-US" altLang="zh-CN"/>
              <a:pPr>
                <a:defRPr/>
              </a:pPr>
              <a:t>‹#›</a:t>
            </a:fld>
            <a:endParaRPr lang="en-US" altLang="zh-CN"/>
          </a:p>
        </p:txBody>
      </p:sp>
    </p:spTree>
    <p:extLst>
      <p:ext uri="{BB962C8B-B14F-4D97-AF65-F5344CB8AC3E}">
        <p14:creationId xmlns:p14="http://schemas.microsoft.com/office/powerpoint/2010/main" val="549351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131" y="342900"/>
            <a:ext cx="2949063" cy="1200150"/>
          </a:xfrm>
        </p:spPr>
        <p:txBody>
          <a:bodyPr anchor="b"/>
          <a:lstStyle>
            <a:lvl1pPr>
              <a:defRPr sz="2900"/>
            </a:lvl1pPr>
          </a:lstStyle>
          <a:p>
            <a:r>
              <a:rPr lang="zh-CN" altLang="en-US"/>
              <a:t>单击此处编辑母版标题样式</a:t>
            </a:r>
          </a:p>
        </p:txBody>
      </p:sp>
      <p:sp>
        <p:nvSpPr>
          <p:cNvPr id="3" name="图片占位符 2"/>
          <p:cNvSpPr>
            <a:spLocks noGrp="1"/>
          </p:cNvSpPr>
          <p:nvPr>
            <p:ph type="pic" idx="1"/>
          </p:nvPr>
        </p:nvSpPr>
        <p:spPr>
          <a:xfrm>
            <a:off x="3887114" y="740712"/>
            <a:ext cx="4629933" cy="3655219"/>
          </a:xfrm>
        </p:spPr>
        <p:txBody>
          <a:bodyPr/>
          <a:lstStyle>
            <a:lvl1pPr marL="0" indent="0">
              <a:buNone/>
              <a:defRPr sz="2900"/>
            </a:lvl1pPr>
            <a:lvl2pPr marL="406712" indent="0">
              <a:buNone/>
              <a:defRPr sz="2500"/>
            </a:lvl2pPr>
            <a:lvl3pPr marL="813365" indent="0">
              <a:buNone/>
              <a:defRPr sz="2100"/>
            </a:lvl3pPr>
            <a:lvl4pPr marL="1220137" indent="0">
              <a:buNone/>
              <a:defRPr sz="1800"/>
            </a:lvl4pPr>
            <a:lvl5pPr marL="1626779" indent="0">
              <a:buNone/>
              <a:defRPr sz="1800"/>
            </a:lvl5pPr>
            <a:lvl6pPr marL="2033420" indent="0">
              <a:buNone/>
              <a:defRPr sz="1800"/>
            </a:lvl6pPr>
            <a:lvl7pPr marL="2440132" indent="0">
              <a:buNone/>
              <a:defRPr sz="1800"/>
            </a:lvl7pPr>
            <a:lvl8pPr marL="2846817" indent="0">
              <a:buNone/>
              <a:defRPr sz="1800"/>
            </a:lvl8pPr>
            <a:lvl9pPr marL="3253556" indent="0">
              <a:buNone/>
              <a:defRPr sz="1800"/>
            </a:lvl9pPr>
          </a:lstStyle>
          <a:p>
            <a:pPr lvl="0"/>
            <a:endParaRPr lang="zh-CN" altLang="en-US" noProof="0"/>
          </a:p>
        </p:txBody>
      </p:sp>
      <p:sp>
        <p:nvSpPr>
          <p:cNvPr id="4" name="文本占位符 3"/>
          <p:cNvSpPr>
            <a:spLocks noGrp="1"/>
          </p:cNvSpPr>
          <p:nvPr>
            <p:ph type="body" sz="half" idx="2"/>
          </p:nvPr>
        </p:nvSpPr>
        <p:spPr>
          <a:xfrm>
            <a:off x="630131" y="1543052"/>
            <a:ext cx="2949063" cy="2858691"/>
          </a:xfrm>
        </p:spPr>
        <p:txBody>
          <a:bodyPr/>
          <a:lstStyle>
            <a:lvl1pPr marL="0" indent="0">
              <a:buNone/>
              <a:defRPr sz="1400"/>
            </a:lvl1pPr>
            <a:lvl2pPr marL="406712" indent="0">
              <a:buNone/>
              <a:defRPr sz="1200"/>
            </a:lvl2pPr>
            <a:lvl3pPr marL="813365" indent="0">
              <a:buNone/>
              <a:defRPr sz="1100"/>
            </a:lvl3pPr>
            <a:lvl4pPr marL="1220137" indent="0">
              <a:buNone/>
              <a:defRPr sz="900"/>
            </a:lvl4pPr>
            <a:lvl5pPr marL="1626779" indent="0">
              <a:buNone/>
              <a:defRPr sz="900"/>
            </a:lvl5pPr>
            <a:lvl6pPr marL="2033420" indent="0">
              <a:buNone/>
              <a:defRPr sz="900"/>
            </a:lvl6pPr>
            <a:lvl7pPr marL="2440132" indent="0">
              <a:buNone/>
              <a:defRPr sz="900"/>
            </a:lvl7pPr>
            <a:lvl8pPr marL="2846817" indent="0">
              <a:buNone/>
              <a:defRPr sz="900"/>
            </a:lvl8pPr>
            <a:lvl9pPr marL="3253556" indent="0">
              <a:buNone/>
              <a:defRPr sz="900"/>
            </a:lvl9pPr>
          </a:lstStyle>
          <a:p>
            <a:pPr lvl="0"/>
            <a:r>
              <a:rPr lang="zh-CN" altLang="en-US"/>
              <a:t>编辑母版文本样式</a:t>
            </a:r>
          </a:p>
        </p:txBody>
      </p:sp>
      <p:sp>
        <p:nvSpPr>
          <p:cNvPr id="5" name="Date Placeholder 1"/>
          <p:cNvSpPr>
            <a:spLocks noGrp="1" noChangeArrowheads="1"/>
          </p:cNvSpPr>
          <p:nvPr>
            <p:ph type="dt" sz="half" idx="10"/>
          </p:nvPr>
        </p:nvSpPr>
        <p:spPr>
          <a:ln/>
        </p:spPr>
        <p:txBody>
          <a:bodyPr/>
          <a:lstStyle>
            <a:lvl1pPr>
              <a:defRPr/>
            </a:lvl1pPr>
          </a:lstStyle>
          <a:p>
            <a:pPr>
              <a:defRPr/>
            </a:pPr>
            <a:fld id="{9F44D036-140E-4DF5-A7C3-EF9A7C33297A}" type="datetimeFigureOut">
              <a:rPr lang="zh-CN" altLang="en-US"/>
              <a:pPr>
                <a:defRPr/>
              </a:pPr>
              <a:t>2025/9/11</a:t>
            </a:fld>
            <a:endParaRPr lang="en-US" altLang="zh-CN"/>
          </a:p>
        </p:txBody>
      </p:sp>
      <p:sp>
        <p:nvSpPr>
          <p:cNvPr id="6" name="Footer Placeholder 2"/>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3"/>
          <p:cNvSpPr>
            <a:spLocks noGrp="1" noChangeArrowheads="1"/>
          </p:cNvSpPr>
          <p:nvPr>
            <p:ph type="sldNum" sz="quarter" idx="12"/>
          </p:nvPr>
        </p:nvSpPr>
        <p:spPr>
          <a:ln/>
        </p:spPr>
        <p:txBody>
          <a:bodyPr/>
          <a:lstStyle>
            <a:lvl1pPr>
              <a:defRPr/>
            </a:lvl1pPr>
          </a:lstStyle>
          <a:p>
            <a:pPr>
              <a:defRPr/>
            </a:pPr>
            <a:fld id="{2B3852A3-EFDC-45A1-A411-466236247E2D}" type="slidenum">
              <a:rPr lang="en-US" altLang="zh-CN"/>
              <a:pPr>
                <a:defRPr/>
              </a:pPr>
              <a:t>‹#›</a:t>
            </a:fld>
            <a:endParaRPr lang="en-US" altLang="zh-CN"/>
          </a:p>
        </p:txBody>
      </p:sp>
    </p:spTree>
    <p:extLst>
      <p:ext uri="{BB962C8B-B14F-4D97-AF65-F5344CB8AC3E}">
        <p14:creationId xmlns:p14="http://schemas.microsoft.com/office/powerpoint/2010/main" val="24794516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a:ln/>
        </p:spPr>
        <p:txBody>
          <a:bodyPr/>
          <a:lstStyle>
            <a:lvl1pPr>
              <a:defRPr/>
            </a:lvl1pPr>
          </a:lstStyle>
          <a:p>
            <a:pPr>
              <a:defRPr/>
            </a:pPr>
            <a:fld id="{4919CAEB-5507-4634-8229-5FDDD0202692}" type="datetimeFigureOut">
              <a:rPr lang="zh-CN" altLang="en-US"/>
              <a:pPr>
                <a:defRPr/>
              </a:pPr>
              <a:t>2025/9/11</a:t>
            </a:fld>
            <a:endParaRPr lang="en-US" altLang="zh-CN"/>
          </a:p>
        </p:txBody>
      </p:sp>
      <p:sp>
        <p:nvSpPr>
          <p:cNvPr id="5" name="Footer Placeholder 2"/>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3"/>
          <p:cNvSpPr>
            <a:spLocks noGrp="1" noChangeArrowheads="1"/>
          </p:cNvSpPr>
          <p:nvPr>
            <p:ph type="sldNum" sz="quarter" idx="12"/>
          </p:nvPr>
        </p:nvSpPr>
        <p:spPr>
          <a:ln/>
        </p:spPr>
        <p:txBody>
          <a:bodyPr/>
          <a:lstStyle>
            <a:lvl1pPr>
              <a:defRPr/>
            </a:lvl1pPr>
          </a:lstStyle>
          <a:p>
            <a:pPr>
              <a:defRPr/>
            </a:pPr>
            <a:fld id="{B3E1EDC4-FFB9-47D7-91D3-B0C75C100C55}" type="slidenum">
              <a:rPr lang="en-US" altLang="zh-CN"/>
              <a:pPr>
                <a:defRPr/>
              </a:pPr>
              <a:t>‹#›</a:t>
            </a:fld>
            <a:endParaRPr lang="en-US" altLang="zh-CN"/>
          </a:p>
        </p:txBody>
      </p:sp>
    </p:spTree>
    <p:extLst>
      <p:ext uri="{BB962C8B-B14F-4D97-AF65-F5344CB8AC3E}">
        <p14:creationId xmlns:p14="http://schemas.microsoft.com/office/powerpoint/2010/main" val="15888328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25194" y="171451"/>
            <a:ext cx="1561829" cy="442317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437978" y="171451"/>
            <a:ext cx="4534700" cy="442317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1"/>
          <p:cNvSpPr>
            <a:spLocks noGrp="1" noChangeArrowheads="1"/>
          </p:cNvSpPr>
          <p:nvPr>
            <p:ph type="dt" sz="half" idx="10"/>
          </p:nvPr>
        </p:nvSpPr>
        <p:spPr>
          <a:ln/>
        </p:spPr>
        <p:txBody>
          <a:bodyPr/>
          <a:lstStyle>
            <a:lvl1pPr>
              <a:defRPr/>
            </a:lvl1pPr>
          </a:lstStyle>
          <a:p>
            <a:pPr>
              <a:defRPr/>
            </a:pPr>
            <a:fld id="{9E904238-8274-44DD-B0CC-8F63101534DA}" type="datetimeFigureOut">
              <a:rPr lang="zh-CN" altLang="en-US"/>
              <a:pPr>
                <a:defRPr/>
              </a:pPr>
              <a:t>2025/9/11</a:t>
            </a:fld>
            <a:endParaRPr lang="en-US" altLang="zh-CN"/>
          </a:p>
        </p:txBody>
      </p:sp>
      <p:sp>
        <p:nvSpPr>
          <p:cNvPr id="5" name="Footer Placeholder 2"/>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3"/>
          <p:cNvSpPr>
            <a:spLocks noGrp="1" noChangeArrowheads="1"/>
          </p:cNvSpPr>
          <p:nvPr>
            <p:ph type="sldNum" sz="quarter" idx="12"/>
          </p:nvPr>
        </p:nvSpPr>
        <p:spPr>
          <a:ln/>
        </p:spPr>
        <p:txBody>
          <a:bodyPr/>
          <a:lstStyle>
            <a:lvl1pPr>
              <a:defRPr/>
            </a:lvl1pPr>
          </a:lstStyle>
          <a:p>
            <a:pPr>
              <a:defRPr/>
            </a:pPr>
            <a:fld id="{88F22430-FC53-4542-A92B-2CEADAD22984}" type="slidenum">
              <a:rPr lang="en-US" altLang="zh-CN"/>
              <a:pPr>
                <a:defRPr/>
              </a:pPr>
              <a:t>‹#›</a:t>
            </a:fld>
            <a:endParaRPr lang="en-US" altLang="zh-CN"/>
          </a:p>
        </p:txBody>
      </p:sp>
    </p:spTree>
    <p:extLst>
      <p:ext uri="{BB962C8B-B14F-4D97-AF65-F5344CB8AC3E}">
        <p14:creationId xmlns:p14="http://schemas.microsoft.com/office/powerpoint/2010/main" val="26520937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1" y="843398"/>
            <a:ext cx="6858000" cy="1790700"/>
          </a:xfrm>
        </p:spPr>
        <p:txBody>
          <a:bodyPr anchor="b">
            <a:normAutofit/>
          </a:bodyPr>
          <a:lstStyle>
            <a:lvl1pPr algn="ctr">
              <a:defRPr sz="4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1" y="2701528"/>
            <a:ext cx="6858000" cy="1241822"/>
          </a:xfrm>
        </p:spPr>
        <p:txBody>
          <a:bodyPr/>
          <a:lstStyle>
            <a:lvl1pPr marL="0" indent="0" algn="ctr">
              <a:buNone/>
              <a:defRPr sz="1600">
                <a:solidFill>
                  <a:schemeClr val="tx1">
                    <a:lumMod val="75000"/>
                    <a:lumOff val="25000"/>
                  </a:schemeClr>
                </a:solidFill>
              </a:defRPr>
            </a:lvl1pPr>
            <a:lvl2pPr marL="305075" indent="0" algn="ctr">
              <a:buNone/>
              <a:defRPr sz="1900"/>
            </a:lvl2pPr>
            <a:lvl3pPr marL="610150" indent="0" algn="ctr">
              <a:buNone/>
              <a:defRPr sz="1600"/>
            </a:lvl3pPr>
            <a:lvl4pPr marL="915154" indent="0" algn="ctr">
              <a:buNone/>
              <a:defRPr sz="1300"/>
            </a:lvl4pPr>
            <a:lvl5pPr marL="1220300" indent="0" algn="ctr">
              <a:buNone/>
              <a:defRPr sz="1300"/>
            </a:lvl5pPr>
            <a:lvl6pPr marL="1525305" indent="0" algn="ctr">
              <a:buNone/>
              <a:defRPr sz="1300"/>
            </a:lvl6pPr>
            <a:lvl7pPr marL="1830410" indent="0" algn="ctr">
              <a:buNone/>
              <a:defRPr sz="1300"/>
            </a:lvl7pPr>
            <a:lvl8pPr marL="2135312" indent="0" algn="ctr">
              <a:buNone/>
              <a:defRPr sz="1300"/>
            </a:lvl8pPr>
            <a:lvl9pPr marL="2440458" indent="0" algn="ctr">
              <a:buNone/>
              <a:defRPr sz="13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FE679530-A17F-4DD6-97E5-4EA1D3B4359F}" type="datetimeFigureOut">
              <a:rPr lang="en-US" altLang="zh-CN"/>
              <a:pPr>
                <a:defRPr/>
              </a:pPr>
              <a:t>9/11/2025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0881C727-C1F6-4E35-9576-36B4DC416D23}" type="slidenum">
              <a:rPr lang="en-US" altLang="zh-CN"/>
              <a:pPr>
                <a:defRPr/>
              </a:pPr>
              <a:t>‹#›</a:t>
            </a:fld>
            <a:endParaRPr lang="en-US" altLang="zh-CN"/>
          </a:p>
        </p:txBody>
      </p:sp>
    </p:spTree>
    <p:extLst>
      <p:ext uri="{BB962C8B-B14F-4D97-AF65-F5344CB8AC3E}">
        <p14:creationId xmlns:p14="http://schemas.microsoft.com/office/powerpoint/2010/main" val="10184259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6C4DD64C-2345-4874-AEFE-E47F62657742}" type="datetimeFigureOut">
              <a:rPr lang="en-US" altLang="zh-CN"/>
              <a:pPr>
                <a:defRPr/>
              </a:pPr>
              <a:t>9/11/2025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66245CDD-EDC3-42D6-AB93-8BD2BC98F89D}" type="slidenum">
              <a:rPr lang="en-US" altLang="zh-CN"/>
              <a:pPr>
                <a:defRPr/>
              </a:pPr>
              <a:t>‹#›</a:t>
            </a:fld>
            <a:endParaRPr lang="en-US" altLang="zh-CN"/>
          </a:p>
        </p:txBody>
      </p:sp>
    </p:spTree>
    <p:extLst>
      <p:ext uri="{BB962C8B-B14F-4D97-AF65-F5344CB8AC3E}">
        <p14:creationId xmlns:p14="http://schemas.microsoft.com/office/powerpoint/2010/main" val="22920847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4317"/>
            <a:ext cx="7886700" cy="2138406"/>
          </a:xfrm>
        </p:spPr>
        <p:txBody>
          <a:bodyPr anchor="b">
            <a:normAutofit/>
          </a:bodyPr>
          <a:lstStyle>
            <a:lvl1pPr>
              <a:defRPr sz="4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14478"/>
            <a:ext cx="7886700" cy="1125140"/>
          </a:xfrm>
        </p:spPr>
        <p:txBody>
          <a:bodyPr/>
          <a:lstStyle>
            <a:lvl1pPr marL="0" indent="0">
              <a:buNone/>
              <a:defRPr sz="1600">
                <a:solidFill>
                  <a:schemeClr val="tx1">
                    <a:lumMod val="75000"/>
                    <a:lumOff val="25000"/>
                  </a:schemeClr>
                </a:solidFill>
              </a:defRPr>
            </a:lvl1pPr>
            <a:lvl2pPr marL="305075" indent="0">
              <a:buNone/>
              <a:defRPr sz="1200">
                <a:solidFill>
                  <a:schemeClr val="tx1">
                    <a:tint val="75000"/>
                  </a:schemeClr>
                </a:solidFill>
              </a:defRPr>
            </a:lvl2pPr>
            <a:lvl3pPr marL="610150" indent="0">
              <a:buNone/>
              <a:defRPr sz="1100">
                <a:solidFill>
                  <a:schemeClr val="tx1">
                    <a:tint val="75000"/>
                  </a:schemeClr>
                </a:solidFill>
              </a:defRPr>
            </a:lvl3pPr>
            <a:lvl4pPr marL="915154" indent="0">
              <a:buNone/>
              <a:defRPr sz="900">
                <a:solidFill>
                  <a:schemeClr val="tx1">
                    <a:tint val="75000"/>
                  </a:schemeClr>
                </a:solidFill>
              </a:defRPr>
            </a:lvl4pPr>
            <a:lvl5pPr marL="1220300" indent="0">
              <a:buNone/>
              <a:defRPr sz="900">
                <a:solidFill>
                  <a:schemeClr val="tx1">
                    <a:tint val="75000"/>
                  </a:schemeClr>
                </a:solidFill>
              </a:defRPr>
            </a:lvl5pPr>
            <a:lvl6pPr marL="1525305" indent="0">
              <a:buNone/>
              <a:defRPr sz="900">
                <a:solidFill>
                  <a:schemeClr val="tx1">
                    <a:tint val="75000"/>
                  </a:schemeClr>
                </a:solidFill>
              </a:defRPr>
            </a:lvl6pPr>
            <a:lvl7pPr marL="1830410" indent="0">
              <a:buNone/>
              <a:defRPr sz="900">
                <a:solidFill>
                  <a:schemeClr val="tx1">
                    <a:tint val="75000"/>
                  </a:schemeClr>
                </a:solidFill>
              </a:defRPr>
            </a:lvl7pPr>
            <a:lvl8pPr marL="2135312" indent="0">
              <a:buNone/>
              <a:defRPr sz="900">
                <a:solidFill>
                  <a:schemeClr val="tx1">
                    <a:tint val="75000"/>
                  </a:schemeClr>
                </a:solidFill>
              </a:defRPr>
            </a:lvl8pPr>
            <a:lvl9pPr marL="2440458" indent="0">
              <a:buNone/>
              <a:defRPr sz="9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lvl1pPr>
              <a:defRPr/>
            </a:lvl1pPr>
          </a:lstStyle>
          <a:p>
            <a:pPr>
              <a:defRPr/>
            </a:pPr>
            <a:fld id="{2C5365D4-AB3A-42BD-B190-4726F84FA972}" type="datetimeFigureOut">
              <a:rPr lang="en-US" altLang="zh-CN"/>
              <a:pPr>
                <a:defRPr/>
              </a:pPr>
              <a:t>9/11/2025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B090F842-C4C2-4EA6-85FC-A453C61776A0}" type="slidenum">
              <a:rPr lang="en-US" altLang="zh-CN"/>
              <a:pPr>
                <a:defRPr/>
              </a:pPr>
              <a:t>‹#›</a:t>
            </a:fld>
            <a:endParaRPr lang="en-US" altLang="zh-CN"/>
          </a:p>
        </p:txBody>
      </p:sp>
    </p:spTree>
    <p:extLst>
      <p:ext uri="{BB962C8B-B14F-4D97-AF65-F5344CB8AC3E}">
        <p14:creationId xmlns:p14="http://schemas.microsoft.com/office/powerpoint/2010/main" val="3519087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33845" y="1371632"/>
            <a:ext cx="3886200" cy="32635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1" y="1371632"/>
            <a:ext cx="3886200" cy="32635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lvl1pPr>
              <a:defRPr/>
            </a:lvl1pPr>
          </a:lstStyle>
          <a:p>
            <a:pPr>
              <a:defRPr/>
            </a:pPr>
            <a:fld id="{1399F613-2D9E-4005-953C-1BBED4B11381}" type="datetimeFigureOut">
              <a:rPr lang="en-US" altLang="zh-CN"/>
              <a:pPr>
                <a:defRPr/>
              </a:pPr>
              <a:t>9/11/2025</a:t>
            </a:fld>
            <a:endParaRPr lang="en-US" altLang="zh-CN"/>
          </a:p>
        </p:txBody>
      </p:sp>
      <p:sp>
        <p:nvSpPr>
          <p:cNvPr id="6" name="Footer Placeholder 5"/>
          <p:cNvSpPr>
            <a:spLocks noGrp="1"/>
          </p:cNvSpPr>
          <p:nvPr>
            <p:ph type="ftr" sz="quarter" idx="11"/>
          </p:nvPr>
        </p:nvSpPr>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lvl1pPr>
          </a:lstStyle>
          <a:p>
            <a:pPr>
              <a:defRPr/>
            </a:pPr>
            <a:fld id="{440464A5-199F-4B17-B89D-C86761F94A94}" type="slidenum">
              <a:rPr lang="en-US" altLang="zh-CN"/>
              <a:pPr>
                <a:defRPr/>
              </a:pPr>
              <a:t>‹#›</a:t>
            </a:fld>
            <a:endParaRPr lang="en-US" altLang="zh-CN"/>
          </a:p>
        </p:txBody>
      </p:sp>
    </p:spTree>
    <p:extLst>
      <p:ext uri="{BB962C8B-B14F-4D97-AF65-F5344CB8AC3E}">
        <p14:creationId xmlns:p14="http://schemas.microsoft.com/office/powerpoint/2010/main" val="22138588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261390"/>
            <a:ext cx="3867150" cy="619274"/>
          </a:xfrm>
        </p:spPr>
        <p:txBody>
          <a:bodyPr anchor="b"/>
          <a:lstStyle>
            <a:lvl1pPr marL="0" indent="0">
              <a:spcBef>
                <a:spcPts val="0"/>
              </a:spcBef>
              <a:buNone/>
              <a:defRPr sz="1600" b="1"/>
            </a:lvl1pPr>
            <a:lvl2pPr marL="305075" indent="0">
              <a:buNone/>
              <a:defRPr sz="1300" b="1"/>
            </a:lvl2pPr>
            <a:lvl3pPr marL="610150" indent="0">
              <a:buNone/>
              <a:defRPr sz="1200" b="1"/>
            </a:lvl3pPr>
            <a:lvl4pPr marL="915154" indent="0">
              <a:buNone/>
              <a:defRPr sz="1100" b="1"/>
            </a:lvl4pPr>
            <a:lvl5pPr marL="1220300" indent="0">
              <a:buNone/>
              <a:defRPr sz="1100" b="1"/>
            </a:lvl5pPr>
            <a:lvl6pPr marL="1525305" indent="0">
              <a:buNone/>
              <a:defRPr sz="1100" b="1"/>
            </a:lvl6pPr>
            <a:lvl7pPr marL="1830410" indent="0">
              <a:buNone/>
              <a:defRPr sz="1100" b="1"/>
            </a:lvl7pPr>
            <a:lvl8pPr marL="2135312" indent="0">
              <a:buNone/>
              <a:defRPr sz="1100" b="1"/>
            </a:lvl8pPr>
            <a:lvl9pPr marL="2440458" indent="0">
              <a:buNone/>
              <a:defRPr sz="1100" b="1"/>
            </a:lvl9pPr>
          </a:lstStyle>
          <a:p>
            <a:pPr lvl="0"/>
            <a:r>
              <a:rPr lang="zh-CN" altLang="en-US"/>
              <a:t>编辑母版文本样式</a:t>
            </a:r>
          </a:p>
        </p:txBody>
      </p:sp>
      <p:sp>
        <p:nvSpPr>
          <p:cNvPr id="4" name="Content Placeholder 3"/>
          <p:cNvSpPr>
            <a:spLocks noGrp="1"/>
          </p:cNvSpPr>
          <p:nvPr>
            <p:ph sz="half" idx="2"/>
          </p:nvPr>
        </p:nvSpPr>
        <p:spPr>
          <a:xfrm>
            <a:off x="633845" y="1880664"/>
            <a:ext cx="3867150" cy="27603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293" y="1261390"/>
            <a:ext cx="3886201" cy="619274"/>
          </a:xfrm>
        </p:spPr>
        <p:txBody>
          <a:bodyPr anchor="b"/>
          <a:lstStyle>
            <a:lvl1pPr marL="0" indent="0">
              <a:spcBef>
                <a:spcPts val="0"/>
              </a:spcBef>
              <a:buNone/>
              <a:defRPr sz="1600" b="1"/>
            </a:lvl1pPr>
            <a:lvl2pPr marL="305075" indent="0">
              <a:buNone/>
              <a:defRPr sz="1300" b="1"/>
            </a:lvl2pPr>
            <a:lvl3pPr marL="610150" indent="0">
              <a:buNone/>
              <a:defRPr sz="1200" b="1"/>
            </a:lvl3pPr>
            <a:lvl4pPr marL="915154" indent="0">
              <a:buNone/>
              <a:defRPr sz="1100" b="1"/>
            </a:lvl4pPr>
            <a:lvl5pPr marL="1220300" indent="0">
              <a:buNone/>
              <a:defRPr sz="1100" b="1"/>
            </a:lvl5pPr>
            <a:lvl6pPr marL="1525305" indent="0">
              <a:buNone/>
              <a:defRPr sz="1100" b="1"/>
            </a:lvl6pPr>
            <a:lvl7pPr marL="1830410" indent="0">
              <a:buNone/>
              <a:defRPr sz="1100" b="1"/>
            </a:lvl7pPr>
            <a:lvl8pPr marL="2135312" indent="0">
              <a:buNone/>
              <a:defRPr sz="1100" b="1"/>
            </a:lvl8pPr>
            <a:lvl9pPr marL="2440458" indent="0">
              <a:buNone/>
              <a:defRPr sz="1100" b="1"/>
            </a:lvl9pPr>
          </a:lstStyle>
          <a:p>
            <a:pPr lvl="0"/>
            <a:r>
              <a:rPr lang="zh-CN" altLang="en-US"/>
              <a:t>编辑母版文本样式</a:t>
            </a:r>
          </a:p>
        </p:txBody>
      </p:sp>
      <p:sp>
        <p:nvSpPr>
          <p:cNvPr id="6" name="Content Placeholder 5"/>
          <p:cNvSpPr>
            <a:spLocks noGrp="1"/>
          </p:cNvSpPr>
          <p:nvPr>
            <p:ph sz="quarter" idx="4"/>
          </p:nvPr>
        </p:nvSpPr>
        <p:spPr>
          <a:xfrm>
            <a:off x="4629293" y="1880664"/>
            <a:ext cx="3886201" cy="27603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
        <p:nvSpPr>
          <p:cNvPr id="7" name="Date Placeholder 6"/>
          <p:cNvSpPr>
            <a:spLocks noGrp="1"/>
          </p:cNvSpPr>
          <p:nvPr>
            <p:ph type="dt" sz="half" idx="10"/>
          </p:nvPr>
        </p:nvSpPr>
        <p:spPr/>
        <p:txBody>
          <a:bodyPr/>
          <a:lstStyle>
            <a:lvl1pPr>
              <a:defRPr/>
            </a:lvl1pPr>
          </a:lstStyle>
          <a:p>
            <a:pPr>
              <a:defRPr/>
            </a:pPr>
            <a:fld id="{7184A957-C47E-47B4-B5F1-CF6231EC7F38}" type="datetimeFigureOut">
              <a:rPr lang="en-US" altLang="zh-CN"/>
              <a:pPr>
                <a:defRPr/>
              </a:pPr>
              <a:t>9/11/2025</a:t>
            </a:fld>
            <a:endParaRPr lang="en-US" altLang="zh-CN"/>
          </a:p>
        </p:txBody>
      </p:sp>
      <p:sp>
        <p:nvSpPr>
          <p:cNvPr id="8" name="Footer Placeholder 7"/>
          <p:cNvSpPr>
            <a:spLocks noGrp="1"/>
          </p:cNvSpPr>
          <p:nvPr>
            <p:ph type="ftr" sz="quarter" idx="11"/>
          </p:nvPr>
        </p:nvSpPr>
        <p:spPr/>
        <p:txBody>
          <a:bodyPr/>
          <a:lstStyle>
            <a:lvl1pPr>
              <a:defRPr/>
            </a:lvl1pPr>
          </a:lstStyle>
          <a:p>
            <a:pPr>
              <a:defRPr/>
            </a:pPr>
            <a:endParaRPr lang="en-US" altLang="zh-CN"/>
          </a:p>
        </p:txBody>
      </p:sp>
      <p:sp>
        <p:nvSpPr>
          <p:cNvPr id="9" name="Slide Number Placeholder 8"/>
          <p:cNvSpPr>
            <a:spLocks noGrp="1"/>
          </p:cNvSpPr>
          <p:nvPr>
            <p:ph type="sldNum" sz="quarter" idx="12"/>
          </p:nvPr>
        </p:nvSpPr>
        <p:spPr/>
        <p:txBody>
          <a:bodyPr/>
          <a:lstStyle>
            <a:lvl1pPr>
              <a:defRPr/>
            </a:lvl1pPr>
          </a:lstStyle>
          <a:p>
            <a:pPr>
              <a:defRPr/>
            </a:pPr>
            <a:fld id="{9D31165C-91B2-45D5-9D1E-B372EF74FFC5}" type="slidenum">
              <a:rPr lang="en-US" altLang="zh-CN"/>
              <a:pPr>
                <a:defRPr/>
              </a:pPr>
              <a:t>‹#›</a:t>
            </a:fld>
            <a:endParaRPr lang="en-US" altLang="zh-CN"/>
          </a:p>
        </p:txBody>
      </p:sp>
    </p:spTree>
    <p:extLst>
      <p:ext uri="{BB962C8B-B14F-4D97-AF65-F5344CB8AC3E}">
        <p14:creationId xmlns:p14="http://schemas.microsoft.com/office/powerpoint/2010/main" val="1571852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161" y="273844"/>
            <a:ext cx="7886917" cy="994172"/>
          </a:xfrm>
        </p:spPr>
        <p:txBody>
          <a:bodyPr/>
          <a:lstStyle/>
          <a:p>
            <a:r>
              <a:rPr lang="zh-CN" altLang="en-US"/>
              <a:t>单击此处编辑母版标题样式</a:t>
            </a:r>
          </a:p>
        </p:txBody>
      </p:sp>
      <p:sp>
        <p:nvSpPr>
          <p:cNvPr id="3" name="文本占位符 2"/>
          <p:cNvSpPr>
            <a:spLocks noGrp="1"/>
          </p:cNvSpPr>
          <p:nvPr>
            <p:ph type="body" idx="1"/>
          </p:nvPr>
        </p:nvSpPr>
        <p:spPr>
          <a:xfrm>
            <a:off x="630131" y="1260872"/>
            <a:ext cx="3868065" cy="617934"/>
          </a:xfrm>
        </p:spPr>
        <p:txBody>
          <a:bodyPr anchor="b"/>
          <a:lstStyle>
            <a:lvl1pPr marL="0" indent="0">
              <a:buNone/>
              <a:defRPr sz="2100" b="1"/>
            </a:lvl1pPr>
            <a:lvl2pPr marL="406712" indent="0">
              <a:buNone/>
              <a:defRPr sz="1800" b="1"/>
            </a:lvl2pPr>
            <a:lvl3pPr marL="813365" indent="0">
              <a:buNone/>
              <a:defRPr sz="1600" b="1"/>
            </a:lvl3pPr>
            <a:lvl4pPr marL="1220137" indent="0">
              <a:buNone/>
              <a:defRPr sz="1400" b="1"/>
            </a:lvl4pPr>
            <a:lvl5pPr marL="1626779" indent="0">
              <a:buNone/>
              <a:defRPr sz="1400" b="1"/>
            </a:lvl5pPr>
            <a:lvl6pPr marL="2033420" indent="0">
              <a:buNone/>
              <a:defRPr sz="1400" b="1"/>
            </a:lvl6pPr>
            <a:lvl7pPr marL="2440132" indent="0">
              <a:buNone/>
              <a:defRPr sz="1400" b="1"/>
            </a:lvl7pPr>
            <a:lvl8pPr marL="2846817" indent="0">
              <a:buNone/>
              <a:defRPr sz="1400" b="1"/>
            </a:lvl8pPr>
            <a:lvl9pPr marL="3253556" indent="0">
              <a:buNone/>
              <a:defRPr sz="1400" b="1"/>
            </a:lvl9pPr>
          </a:lstStyle>
          <a:p>
            <a:pPr lvl="0"/>
            <a:r>
              <a:rPr lang="zh-CN" altLang="en-US"/>
              <a:t>编辑母版文本样式</a:t>
            </a:r>
          </a:p>
        </p:txBody>
      </p:sp>
      <p:sp>
        <p:nvSpPr>
          <p:cNvPr id="4" name="内容占位符 3"/>
          <p:cNvSpPr>
            <a:spLocks noGrp="1"/>
          </p:cNvSpPr>
          <p:nvPr>
            <p:ph sz="half" idx="2"/>
          </p:nvPr>
        </p:nvSpPr>
        <p:spPr>
          <a:xfrm>
            <a:off x="630131" y="1878806"/>
            <a:ext cx="3868065"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934" y="1260872"/>
            <a:ext cx="3887112" cy="617934"/>
          </a:xfrm>
        </p:spPr>
        <p:txBody>
          <a:bodyPr anchor="b"/>
          <a:lstStyle>
            <a:lvl1pPr marL="0" indent="0">
              <a:buNone/>
              <a:defRPr sz="2100" b="1"/>
            </a:lvl1pPr>
            <a:lvl2pPr marL="406712" indent="0">
              <a:buNone/>
              <a:defRPr sz="1800" b="1"/>
            </a:lvl2pPr>
            <a:lvl3pPr marL="813365" indent="0">
              <a:buNone/>
              <a:defRPr sz="1600" b="1"/>
            </a:lvl3pPr>
            <a:lvl4pPr marL="1220137" indent="0">
              <a:buNone/>
              <a:defRPr sz="1400" b="1"/>
            </a:lvl4pPr>
            <a:lvl5pPr marL="1626779" indent="0">
              <a:buNone/>
              <a:defRPr sz="1400" b="1"/>
            </a:lvl5pPr>
            <a:lvl6pPr marL="2033420" indent="0">
              <a:buNone/>
              <a:defRPr sz="1400" b="1"/>
            </a:lvl6pPr>
            <a:lvl7pPr marL="2440132" indent="0">
              <a:buNone/>
              <a:defRPr sz="1400" b="1"/>
            </a:lvl7pPr>
            <a:lvl8pPr marL="2846817" indent="0">
              <a:buNone/>
              <a:defRPr sz="1400" b="1"/>
            </a:lvl8pPr>
            <a:lvl9pPr marL="3253556" indent="0">
              <a:buNone/>
              <a:defRPr sz="1400" b="1"/>
            </a:lvl9pPr>
          </a:lstStyle>
          <a:p>
            <a:pPr lvl="0"/>
            <a:r>
              <a:rPr lang="zh-CN" altLang="en-US"/>
              <a:t>编辑母版文本样式</a:t>
            </a:r>
          </a:p>
        </p:txBody>
      </p:sp>
      <p:sp>
        <p:nvSpPr>
          <p:cNvPr id="6" name="内容占位符 5"/>
          <p:cNvSpPr>
            <a:spLocks noGrp="1"/>
          </p:cNvSpPr>
          <p:nvPr>
            <p:ph sz="quarter" idx="4"/>
          </p:nvPr>
        </p:nvSpPr>
        <p:spPr>
          <a:xfrm>
            <a:off x="4629934" y="1878806"/>
            <a:ext cx="3887112"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fld id="{1C97A764-30A0-42C6-8D78-8EB45258BC6B}" type="datetimeFigureOut">
              <a:rPr lang="zh-CN" altLang="en-US"/>
              <a:pPr>
                <a:defRPr/>
              </a:pPr>
              <a:t>2025/9/11</a:t>
            </a:fld>
            <a:endParaRPr lang="en-US" altLang="zh-CN"/>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04527D74-30AF-477E-8B70-B7DA3FEA66BE}" type="slidenum">
              <a:rPr lang="en-US" altLang="zh-CN"/>
              <a:pPr>
                <a:defRPr/>
              </a:pPr>
              <a:t>‹#›</a:t>
            </a:fld>
            <a:endParaRPr lang="en-US" altLang="zh-CN"/>
          </a:p>
        </p:txBody>
      </p:sp>
    </p:spTree>
    <p:extLst>
      <p:ext uri="{BB962C8B-B14F-4D97-AF65-F5344CB8AC3E}">
        <p14:creationId xmlns:p14="http://schemas.microsoft.com/office/powerpoint/2010/main" val="25809412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lvl1pPr>
              <a:defRPr/>
            </a:lvl1pPr>
          </a:lstStyle>
          <a:p>
            <a:pPr>
              <a:defRPr/>
            </a:pPr>
            <a:fld id="{E89FEBB9-F299-4FE5-B7AF-9C4ECCF06EDE}" type="datetimeFigureOut">
              <a:rPr lang="en-US" altLang="zh-CN"/>
              <a:pPr>
                <a:defRPr/>
              </a:pPr>
              <a:t>9/11/2025</a:t>
            </a:fld>
            <a:endParaRPr lang="en-US" altLang="zh-CN"/>
          </a:p>
        </p:txBody>
      </p:sp>
      <p:sp>
        <p:nvSpPr>
          <p:cNvPr id="4" name="Footer Placeholder 3"/>
          <p:cNvSpPr>
            <a:spLocks noGrp="1"/>
          </p:cNvSpPr>
          <p:nvPr>
            <p:ph type="ftr" sz="quarter" idx="11"/>
          </p:nvPr>
        </p:nvSpPr>
        <p:spPr/>
        <p:txBody>
          <a:bodyPr/>
          <a:lstStyle>
            <a:lvl1pPr>
              <a:defRPr/>
            </a:lvl1pPr>
          </a:lstStyle>
          <a:p>
            <a:pPr>
              <a:defRPr/>
            </a:pPr>
            <a:endParaRPr lang="en-US" altLang="zh-CN"/>
          </a:p>
        </p:txBody>
      </p:sp>
      <p:sp>
        <p:nvSpPr>
          <p:cNvPr id="5" name="Slide Number Placeholder 4"/>
          <p:cNvSpPr>
            <a:spLocks noGrp="1"/>
          </p:cNvSpPr>
          <p:nvPr>
            <p:ph type="sldNum" sz="quarter" idx="12"/>
          </p:nvPr>
        </p:nvSpPr>
        <p:spPr/>
        <p:txBody>
          <a:bodyPr/>
          <a:lstStyle>
            <a:lvl1pPr>
              <a:defRPr/>
            </a:lvl1pPr>
          </a:lstStyle>
          <a:p>
            <a:pPr>
              <a:defRPr/>
            </a:pPr>
            <a:fld id="{C97E4B84-02F5-480C-A8D7-29B54F4B75E0}" type="slidenum">
              <a:rPr lang="en-US" altLang="zh-CN"/>
              <a:pPr>
                <a:defRPr/>
              </a:pPr>
              <a:t>‹#›</a:t>
            </a:fld>
            <a:endParaRPr lang="en-US" altLang="zh-CN"/>
          </a:p>
        </p:txBody>
      </p:sp>
    </p:spTree>
    <p:extLst>
      <p:ext uri="{BB962C8B-B14F-4D97-AF65-F5344CB8AC3E}">
        <p14:creationId xmlns:p14="http://schemas.microsoft.com/office/powerpoint/2010/main" val="7966576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ADCA8AC6-C190-44A4-A728-23335FD5C760}" type="datetimeFigureOut">
              <a:rPr lang="en-US" altLang="zh-CN"/>
              <a:pPr>
                <a:defRPr/>
              </a:pPr>
              <a:t>9/11/2025</a:t>
            </a:fld>
            <a:endParaRPr lang="en-US" altLang="zh-CN"/>
          </a:p>
        </p:txBody>
      </p:sp>
      <p:sp>
        <p:nvSpPr>
          <p:cNvPr id="3" name="Footer Placeholder 2"/>
          <p:cNvSpPr>
            <a:spLocks noGrp="1"/>
          </p:cNvSpPr>
          <p:nvPr>
            <p:ph type="ftr" sz="quarter" idx="11"/>
          </p:nvPr>
        </p:nvSpPr>
        <p:spPr/>
        <p:txBody>
          <a:bodyPr/>
          <a:lstStyle>
            <a:lvl1pPr>
              <a:defRPr/>
            </a:lvl1pPr>
          </a:lstStyle>
          <a:p>
            <a:pPr>
              <a:defRPr/>
            </a:pPr>
            <a:endParaRPr lang="en-US" altLang="zh-CN"/>
          </a:p>
        </p:txBody>
      </p:sp>
      <p:sp>
        <p:nvSpPr>
          <p:cNvPr id="4" name="Slide Number Placeholder 3"/>
          <p:cNvSpPr>
            <a:spLocks noGrp="1"/>
          </p:cNvSpPr>
          <p:nvPr>
            <p:ph type="sldNum" sz="quarter" idx="12"/>
          </p:nvPr>
        </p:nvSpPr>
        <p:spPr/>
        <p:txBody>
          <a:bodyPr/>
          <a:lstStyle>
            <a:lvl1pPr>
              <a:defRPr/>
            </a:lvl1pPr>
          </a:lstStyle>
          <a:p>
            <a:pPr>
              <a:defRPr/>
            </a:pPr>
            <a:fld id="{B2613898-23F9-4ED8-B128-97AD4CCE64A4}" type="slidenum">
              <a:rPr lang="en-US" altLang="zh-CN"/>
              <a:pPr>
                <a:defRPr/>
              </a:pPr>
              <a:t>‹#›</a:t>
            </a:fld>
            <a:endParaRPr lang="en-US" altLang="zh-CN"/>
          </a:p>
        </p:txBody>
      </p:sp>
    </p:spTree>
    <p:extLst>
      <p:ext uri="{BB962C8B-B14F-4D97-AF65-F5344CB8AC3E}">
        <p14:creationId xmlns:p14="http://schemas.microsoft.com/office/powerpoint/2010/main" val="547918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3"/>
            <a:ext cx="2948940" cy="1200148"/>
          </a:xfrm>
        </p:spPr>
        <p:txBody>
          <a:bodyPr anchor="b">
            <a:normAutofit/>
          </a:bodyPr>
          <a:lstStyle>
            <a:lvl1pPr>
              <a:defRPr sz="2100" b="0"/>
            </a:lvl1pPr>
          </a:lstStyle>
          <a:p>
            <a:r>
              <a:rPr lang="zh-CN" altLang="en-US"/>
              <a:t>单击此处编辑母版标题样式</a:t>
            </a:r>
            <a:endParaRPr lang="en-US" dirty="0"/>
          </a:p>
        </p:txBody>
      </p:sp>
      <p:sp>
        <p:nvSpPr>
          <p:cNvPr id="3" name="Content Placeholder 2"/>
          <p:cNvSpPr>
            <a:spLocks noGrp="1"/>
          </p:cNvSpPr>
          <p:nvPr>
            <p:ph idx="1"/>
          </p:nvPr>
        </p:nvSpPr>
        <p:spPr>
          <a:xfrm>
            <a:off x="3886200" y="742950"/>
            <a:ext cx="4629150" cy="3657600"/>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30936" y="1543049"/>
            <a:ext cx="2948940" cy="2857501"/>
          </a:xfrm>
        </p:spPr>
        <p:txBody>
          <a:bodyPr/>
          <a:lstStyle>
            <a:lvl1pPr marL="0" indent="0">
              <a:lnSpc>
                <a:spcPct val="90000"/>
              </a:lnSpc>
              <a:buNone/>
              <a:defRPr sz="1100"/>
            </a:lvl1pPr>
            <a:lvl2pPr marL="305075" indent="0">
              <a:buNone/>
              <a:defRPr sz="800"/>
            </a:lvl2pPr>
            <a:lvl3pPr marL="610150" indent="0">
              <a:buNone/>
              <a:defRPr sz="700"/>
            </a:lvl3pPr>
            <a:lvl4pPr marL="915154" indent="0">
              <a:buNone/>
              <a:defRPr sz="600"/>
            </a:lvl4pPr>
            <a:lvl5pPr marL="1220300" indent="0">
              <a:buNone/>
              <a:defRPr sz="600"/>
            </a:lvl5pPr>
            <a:lvl6pPr marL="1525305" indent="0">
              <a:buNone/>
              <a:defRPr sz="600"/>
            </a:lvl6pPr>
            <a:lvl7pPr marL="1830410" indent="0">
              <a:buNone/>
              <a:defRPr sz="600"/>
            </a:lvl7pPr>
            <a:lvl8pPr marL="2135312" indent="0">
              <a:buNone/>
              <a:defRPr sz="600"/>
            </a:lvl8pPr>
            <a:lvl9pPr marL="2440458" indent="0">
              <a:buNone/>
              <a:defRPr sz="600"/>
            </a:lvl9pPr>
          </a:lstStyle>
          <a:p>
            <a:pPr lvl="0"/>
            <a:r>
              <a:rPr lang="zh-CN" altLang="en-US"/>
              <a:t>编辑母版文本样式</a:t>
            </a:r>
          </a:p>
        </p:txBody>
      </p:sp>
      <p:sp>
        <p:nvSpPr>
          <p:cNvPr id="5" name="Date Placeholder 4"/>
          <p:cNvSpPr>
            <a:spLocks noGrp="1"/>
          </p:cNvSpPr>
          <p:nvPr>
            <p:ph type="dt" sz="half" idx="10"/>
          </p:nvPr>
        </p:nvSpPr>
        <p:spPr/>
        <p:txBody>
          <a:bodyPr/>
          <a:lstStyle>
            <a:lvl1pPr>
              <a:defRPr/>
            </a:lvl1pPr>
          </a:lstStyle>
          <a:p>
            <a:pPr>
              <a:defRPr/>
            </a:pPr>
            <a:fld id="{6C030BFD-23B2-4450-84A3-B6FE4DC942E2}" type="datetimeFigureOut">
              <a:rPr lang="en-US" altLang="zh-CN"/>
              <a:pPr>
                <a:defRPr/>
              </a:pPr>
              <a:t>9/11/2025</a:t>
            </a:fld>
            <a:endParaRPr lang="en-US" altLang="zh-CN"/>
          </a:p>
        </p:txBody>
      </p:sp>
      <p:sp>
        <p:nvSpPr>
          <p:cNvPr id="6" name="Footer Placeholder 5"/>
          <p:cNvSpPr>
            <a:spLocks noGrp="1"/>
          </p:cNvSpPr>
          <p:nvPr>
            <p:ph type="ftr" sz="quarter" idx="11"/>
          </p:nvPr>
        </p:nvSpPr>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lvl1pPr>
          </a:lstStyle>
          <a:p>
            <a:pPr>
              <a:defRPr/>
            </a:pPr>
            <a:fld id="{594A7FF6-D4B0-4077-AE5E-FC6A0D648169}" type="slidenum">
              <a:rPr lang="en-US" altLang="zh-CN"/>
              <a:pPr>
                <a:defRPr/>
              </a:pPr>
              <a:t>‹#›</a:t>
            </a:fld>
            <a:endParaRPr lang="en-US" altLang="zh-CN"/>
          </a:p>
        </p:txBody>
      </p:sp>
    </p:spTree>
    <p:extLst>
      <p:ext uri="{BB962C8B-B14F-4D97-AF65-F5344CB8AC3E}">
        <p14:creationId xmlns:p14="http://schemas.microsoft.com/office/powerpoint/2010/main" val="6659343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948940" cy="1200150"/>
          </a:xfrm>
        </p:spPr>
        <p:txBody>
          <a:bodyPr anchor="b">
            <a:normAutofit/>
          </a:bodyPr>
          <a:lstStyle>
            <a:lvl1pPr>
              <a:defRPr sz="21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86200" y="742950"/>
            <a:ext cx="4629150" cy="3657600"/>
          </a:xfrm>
        </p:spPr>
        <p:txBody>
          <a:bodyPr rtlCol="0">
            <a:normAutofit/>
          </a:bodyPr>
          <a:lstStyle>
            <a:lvl1pPr marL="0" indent="0">
              <a:buNone/>
              <a:defRPr sz="2100"/>
            </a:lvl1pPr>
            <a:lvl2pPr marL="305075" indent="0">
              <a:buNone/>
              <a:defRPr sz="1900"/>
            </a:lvl2pPr>
            <a:lvl3pPr marL="610150" indent="0">
              <a:buNone/>
              <a:defRPr sz="1600"/>
            </a:lvl3pPr>
            <a:lvl4pPr marL="915154" indent="0">
              <a:buNone/>
              <a:defRPr sz="1300"/>
            </a:lvl4pPr>
            <a:lvl5pPr marL="1220300" indent="0">
              <a:buNone/>
              <a:defRPr sz="1300"/>
            </a:lvl5pPr>
            <a:lvl6pPr marL="1525305" indent="0">
              <a:buNone/>
              <a:defRPr sz="1300"/>
            </a:lvl6pPr>
            <a:lvl7pPr marL="1830410" indent="0">
              <a:buNone/>
              <a:defRPr sz="1300"/>
            </a:lvl7pPr>
            <a:lvl8pPr marL="2135312" indent="0">
              <a:buNone/>
              <a:defRPr sz="1300"/>
            </a:lvl8pPr>
            <a:lvl9pPr marL="2440458" indent="0">
              <a:buNone/>
              <a:defRPr sz="13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30936" y="1543050"/>
            <a:ext cx="2948940" cy="2857500"/>
          </a:xfrm>
        </p:spPr>
        <p:txBody>
          <a:bodyPr/>
          <a:lstStyle>
            <a:lvl1pPr marL="0" indent="0">
              <a:lnSpc>
                <a:spcPct val="90000"/>
              </a:lnSpc>
              <a:buNone/>
              <a:defRPr sz="1100"/>
            </a:lvl1pPr>
            <a:lvl2pPr marL="305075" indent="0">
              <a:buNone/>
              <a:defRPr sz="800"/>
            </a:lvl2pPr>
            <a:lvl3pPr marL="610150" indent="0">
              <a:buNone/>
              <a:defRPr sz="700"/>
            </a:lvl3pPr>
            <a:lvl4pPr marL="915154" indent="0">
              <a:buNone/>
              <a:defRPr sz="600"/>
            </a:lvl4pPr>
            <a:lvl5pPr marL="1220300" indent="0">
              <a:buNone/>
              <a:defRPr sz="600"/>
            </a:lvl5pPr>
            <a:lvl6pPr marL="1525305" indent="0">
              <a:buNone/>
              <a:defRPr sz="600"/>
            </a:lvl6pPr>
            <a:lvl7pPr marL="1830410" indent="0">
              <a:buNone/>
              <a:defRPr sz="600"/>
            </a:lvl7pPr>
            <a:lvl8pPr marL="2135312" indent="0">
              <a:buNone/>
              <a:defRPr sz="600"/>
            </a:lvl8pPr>
            <a:lvl9pPr marL="2440458" indent="0">
              <a:buNone/>
              <a:defRPr sz="600"/>
            </a:lvl9pPr>
          </a:lstStyle>
          <a:p>
            <a:pPr lvl="0"/>
            <a:r>
              <a:rPr lang="zh-CN" altLang="en-US"/>
              <a:t>编辑母版文本样式</a:t>
            </a:r>
          </a:p>
        </p:txBody>
      </p:sp>
      <p:sp>
        <p:nvSpPr>
          <p:cNvPr id="5" name="Date Placeholder 4"/>
          <p:cNvSpPr>
            <a:spLocks noGrp="1"/>
          </p:cNvSpPr>
          <p:nvPr>
            <p:ph type="dt" sz="half" idx="10"/>
          </p:nvPr>
        </p:nvSpPr>
        <p:spPr/>
        <p:txBody>
          <a:bodyPr/>
          <a:lstStyle>
            <a:lvl1pPr>
              <a:defRPr/>
            </a:lvl1pPr>
          </a:lstStyle>
          <a:p>
            <a:pPr>
              <a:defRPr/>
            </a:pPr>
            <a:fld id="{2943E68A-39F5-4A88-9CC0-9E8CAB23B127}" type="datetimeFigureOut">
              <a:rPr lang="en-US" altLang="zh-CN"/>
              <a:pPr>
                <a:defRPr/>
              </a:pPr>
              <a:t>9/11/2025</a:t>
            </a:fld>
            <a:endParaRPr lang="en-US" altLang="zh-CN"/>
          </a:p>
        </p:txBody>
      </p:sp>
      <p:sp>
        <p:nvSpPr>
          <p:cNvPr id="6" name="Footer Placeholder 5"/>
          <p:cNvSpPr>
            <a:spLocks noGrp="1"/>
          </p:cNvSpPr>
          <p:nvPr>
            <p:ph type="ftr" sz="quarter" idx="11"/>
          </p:nvPr>
        </p:nvSpPr>
        <p:spPr/>
        <p:txBody>
          <a:bodyPr/>
          <a:lstStyle>
            <a:lvl1pPr>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lvl1pPr>
          </a:lstStyle>
          <a:p>
            <a:pPr>
              <a:defRPr/>
            </a:pPr>
            <a:fld id="{DF8E3212-04C3-438A-A9D7-75392D659F1E}" type="slidenum">
              <a:rPr lang="en-US" altLang="zh-CN"/>
              <a:pPr>
                <a:defRPr/>
              </a:pPr>
              <a:t>‹#›</a:t>
            </a:fld>
            <a:endParaRPr lang="en-US" altLang="zh-CN"/>
          </a:p>
        </p:txBody>
      </p:sp>
    </p:spTree>
    <p:extLst>
      <p:ext uri="{BB962C8B-B14F-4D97-AF65-F5344CB8AC3E}">
        <p14:creationId xmlns:p14="http://schemas.microsoft.com/office/powerpoint/2010/main" val="20538122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0D459766-799A-434C-BB0F-44A04A7B5984}" type="datetimeFigureOut">
              <a:rPr lang="en-US" altLang="zh-CN"/>
              <a:pPr>
                <a:defRPr/>
              </a:pPr>
              <a:t>9/11/2025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1FAFBB42-1D59-45FE-B03B-701569096D14}" type="slidenum">
              <a:rPr lang="en-US" altLang="zh-CN"/>
              <a:pPr>
                <a:defRPr/>
              </a:pPr>
              <a:t>‹#›</a:t>
            </a:fld>
            <a:endParaRPr lang="en-US" altLang="zh-CN"/>
          </a:p>
        </p:txBody>
      </p:sp>
    </p:spTree>
    <p:extLst>
      <p:ext uri="{BB962C8B-B14F-4D97-AF65-F5344CB8AC3E}">
        <p14:creationId xmlns:p14="http://schemas.microsoft.com/office/powerpoint/2010/main" val="24689712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0414"/>
            <a:ext cx="1971675" cy="4358879"/>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2" y="270273"/>
            <a:ext cx="5800725" cy="435887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lvl1pPr>
              <a:defRPr/>
            </a:lvl1pPr>
          </a:lstStyle>
          <a:p>
            <a:pPr>
              <a:defRPr/>
            </a:pPr>
            <a:fld id="{3E040821-F30B-42B2-ABE0-ACBAD527BA19}" type="datetimeFigureOut">
              <a:rPr lang="en-US" altLang="zh-CN"/>
              <a:pPr>
                <a:defRPr/>
              </a:pPr>
              <a:t>9/11/2025</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2B1DD1AB-0B7D-4292-A538-F0F3F8452A11}" type="slidenum">
              <a:rPr lang="en-US" altLang="zh-CN"/>
              <a:pPr>
                <a:defRPr/>
              </a:pPr>
              <a:t>‹#›</a:t>
            </a:fld>
            <a:endParaRPr lang="en-US" altLang="zh-CN"/>
          </a:p>
        </p:txBody>
      </p:sp>
    </p:spTree>
    <p:extLst>
      <p:ext uri="{BB962C8B-B14F-4D97-AF65-F5344CB8AC3E}">
        <p14:creationId xmlns:p14="http://schemas.microsoft.com/office/powerpoint/2010/main" val="6605837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841772"/>
            <a:ext cx="6858000" cy="1790700"/>
          </a:xfrm>
        </p:spPr>
        <p:txBody>
          <a:bodyPr anchor="b"/>
          <a:lstStyle>
            <a:lvl1pPr algn="ctr">
              <a:defRPr sz="4000"/>
            </a:lvl1pPr>
          </a:lstStyle>
          <a:p>
            <a:r>
              <a:rPr lang="zh-CN" altLang="en-US"/>
              <a:t>单击此处编辑母版标题样式</a:t>
            </a:r>
          </a:p>
        </p:txBody>
      </p:sp>
      <p:sp>
        <p:nvSpPr>
          <p:cNvPr id="3" name="副标题 2"/>
          <p:cNvSpPr>
            <a:spLocks noGrp="1"/>
          </p:cNvSpPr>
          <p:nvPr>
            <p:ph type="subTitle" idx="1"/>
          </p:nvPr>
        </p:nvSpPr>
        <p:spPr>
          <a:xfrm>
            <a:off x="1143001" y="2701528"/>
            <a:ext cx="6858000" cy="1241822"/>
          </a:xfrm>
        </p:spPr>
        <p:txBody>
          <a:bodyPr/>
          <a:lstStyle>
            <a:lvl1pPr marL="0" indent="0" algn="ctr">
              <a:buNone/>
              <a:defRPr sz="1600"/>
            </a:lvl1pPr>
            <a:lvl2pPr marL="305075" indent="0" algn="ctr">
              <a:buNone/>
              <a:defRPr sz="1300"/>
            </a:lvl2pPr>
            <a:lvl3pPr marL="610150" indent="0" algn="ctr">
              <a:buNone/>
              <a:defRPr sz="1200"/>
            </a:lvl3pPr>
            <a:lvl4pPr marL="915154" indent="0" algn="ctr">
              <a:buNone/>
              <a:defRPr sz="1100"/>
            </a:lvl4pPr>
            <a:lvl5pPr marL="1220300" indent="0" algn="ctr">
              <a:buNone/>
              <a:defRPr sz="1100"/>
            </a:lvl5pPr>
            <a:lvl6pPr marL="1525305" indent="0" algn="ctr">
              <a:buNone/>
              <a:defRPr sz="1100"/>
            </a:lvl6pPr>
            <a:lvl7pPr marL="1830410" indent="0" algn="ctr">
              <a:buNone/>
              <a:defRPr sz="1100"/>
            </a:lvl7pPr>
            <a:lvl8pPr marL="2135312" indent="0" algn="ctr">
              <a:buNone/>
              <a:defRPr sz="1100"/>
            </a:lvl8pPr>
            <a:lvl9pPr marL="2440458" indent="0" algn="ctr">
              <a:buNone/>
              <a:defRPr sz="1100"/>
            </a:lvl9pPr>
          </a:lstStyle>
          <a:p>
            <a:r>
              <a:rPr lang="zh-CN" altLang="en-US"/>
              <a:t>单击以编辑母版副标题样式</a:t>
            </a:r>
          </a:p>
        </p:txBody>
      </p:sp>
      <p:sp>
        <p:nvSpPr>
          <p:cNvPr id="4" name="日期占位符 3"/>
          <p:cNvSpPr>
            <a:spLocks noGrp="1"/>
          </p:cNvSpPr>
          <p:nvPr>
            <p:ph type="dt" sz="half" idx="10"/>
          </p:nvPr>
        </p:nvSpPr>
        <p:spPr/>
        <p:txBody>
          <a:bodyPr/>
          <a:lstStyle>
            <a:lvl1pPr>
              <a:defRPr/>
            </a:lvl1pPr>
          </a:lstStyle>
          <a:p>
            <a:pPr>
              <a:defRPr/>
            </a:pPr>
            <a:fld id="{62EFEF9B-9CB2-4E19-8B6D-1074A9E6D469}" type="datetimeFigureOut">
              <a:rPr lang="en-US" altLang="zh-CN"/>
              <a:pPr>
                <a:defRPr/>
              </a:pPr>
              <a:t>9/11/2025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5263ABC1-D617-464F-9342-4D30E956D948}" type="slidenum">
              <a:rPr lang="en-US" altLang="zh-CN"/>
              <a:pPr>
                <a:defRPr/>
              </a:pPr>
              <a:t>‹#›</a:t>
            </a:fld>
            <a:endParaRPr lang="en-US" altLang="zh-CN"/>
          </a:p>
        </p:txBody>
      </p:sp>
    </p:spTree>
    <p:extLst>
      <p:ext uri="{BB962C8B-B14F-4D97-AF65-F5344CB8AC3E}">
        <p14:creationId xmlns:p14="http://schemas.microsoft.com/office/powerpoint/2010/main" val="22366938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E2BFCB4-64B6-4729-9087-74FAD88E1681}" type="datetimeFigureOut">
              <a:rPr lang="en-US" altLang="zh-CN"/>
              <a:pPr>
                <a:defRPr/>
              </a:pPr>
              <a:t>9/11/2025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7674F84A-62BB-42BC-93E5-86F688BDF612}" type="slidenum">
              <a:rPr lang="en-US" altLang="zh-CN"/>
              <a:pPr>
                <a:defRPr/>
              </a:pPr>
              <a:t>‹#›</a:t>
            </a:fld>
            <a:endParaRPr lang="en-US" altLang="zh-CN"/>
          </a:p>
        </p:txBody>
      </p:sp>
    </p:spTree>
    <p:extLst>
      <p:ext uri="{BB962C8B-B14F-4D97-AF65-F5344CB8AC3E}">
        <p14:creationId xmlns:p14="http://schemas.microsoft.com/office/powerpoint/2010/main" val="3790642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448"/>
            <a:ext cx="7886700" cy="2139553"/>
          </a:xfrm>
        </p:spPr>
        <p:txBody>
          <a:bodyPr anchor="b"/>
          <a:lstStyle>
            <a:lvl1pPr>
              <a:defRPr sz="4000"/>
            </a:lvl1pPr>
          </a:lstStyle>
          <a:p>
            <a:r>
              <a:rPr lang="zh-CN" altLang="en-US"/>
              <a:t>单击此处编辑母版标题样式</a:t>
            </a:r>
          </a:p>
        </p:txBody>
      </p:sp>
      <p:sp>
        <p:nvSpPr>
          <p:cNvPr id="3" name="文本占位符 2"/>
          <p:cNvSpPr>
            <a:spLocks noGrp="1"/>
          </p:cNvSpPr>
          <p:nvPr>
            <p:ph type="body" idx="1"/>
          </p:nvPr>
        </p:nvSpPr>
        <p:spPr>
          <a:xfrm>
            <a:off x="623888" y="3442099"/>
            <a:ext cx="7886700" cy="1125140"/>
          </a:xfrm>
        </p:spPr>
        <p:txBody>
          <a:bodyPr/>
          <a:lstStyle>
            <a:lvl1pPr marL="0" indent="0">
              <a:buNone/>
              <a:defRPr sz="1600">
                <a:solidFill>
                  <a:schemeClr val="tx1">
                    <a:tint val="75000"/>
                  </a:schemeClr>
                </a:solidFill>
              </a:defRPr>
            </a:lvl1pPr>
            <a:lvl2pPr marL="305075" indent="0">
              <a:buNone/>
              <a:defRPr sz="1300">
                <a:solidFill>
                  <a:schemeClr val="tx1">
                    <a:tint val="75000"/>
                  </a:schemeClr>
                </a:solidFill>
              </a:defRPr>
            </a:lvl2pPr>
            <a:lvl3pPr marL="610150" indent="0">
              <a:buNone/>
              <a:defRPr sz="1200">
                <a:solidFill>
                  <a:schemeClr val="tx1">
                    <a:tint val="75000"/>
                  </a:schemeClr>
                </a:solidFill>
              </a:defRPr>
            </a:lvl3pPr>
            <a:lvl4pPr marL="915154" indent="0">
              <a:buNone/>
              <a:defRPr sz="1100">
                <a:solidFill>
                  <a:schemeClr val="tx1">
                    <a:tint val="75000"/>
                  </a:schemeClr>
                </a:solidFill>
              </a:defRPr>
            </a:lvl4pPr>
            <a:lvl5pPr marL="1220300" indent="0">
              <a:buNone/>
              <a:defRPr sz="1100">
                <a:solidFill>
                  <a:schemeClr val="tx1">
                    <a:tint val="75000"/>
                  </a:schemeClr>
                </a:solidFill>
              </a:defRPr>
            </a:lvl5pPr>
            <a:lvl6pPr marL="1525305" indent="0">
              <a:buNone/>
              <a:defRPr sz="1100">
                <a:solidFill>
                  <a:schemeClr val="tx1">
                    <a:tint val="75000"/>
                  </a:schemeClr>
                </a:solidFill>
              </a:defRPr>
            </a:lvl6pPr>
            <a:lvl7pPr marL="1830410" indent="0">
              <a:buNone/>
              <a:defRPr sz="1100">
                <a:solidFill>
                  <a:schemeClr val="tx1">
                    <a:tint val="75000"/>
                  </a:schemeClr>
                </a:solidFill>
              </a:defRPr>
            </a:lvl7pPr>
            <a:lvl8pPr marL="2135312" indent="0">
              <a:buNone/>
              <a:defRPr sz="1100">
                <a:solidFill>
                  <a:schemeClr val="tx1">
                    <a:tint val="75000"/>
                  </a:schemeClr>
                </a:solidFill>
              </a:defRPr>
            </a:lvl8pPr>
            <a:lvl9pPr marL="2440458" indent="0">
              <a:buNone/>
              <a:defRPr sz="11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pPr>
              <a:defRPr/>
            </a:pPr>
            <a:fld id="{6E7BE0D1-08E6-428F-889B-2E3FD7B2A39E}" type="datetimeFigureOut">
              <a:rPr lang="en-US" altLang="zh-CN"/>
              <a:pPr>
                <a:defRPr/>
              </a:pPr>
              <a:t>9/11/2025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02238077-B22E-40A4-BEAB-A41E6006B6E6}" type="slidenum">
              <a:rPr lang="en-US" altLang="zh-CN"/>
              <a:pPr>
                <a:defRPr/>
              </a:pPr>
              <a:t>‹#›</a:t>
            </a:fld>
            <a:endParaRPr lang="en-US" altLang="zh-CN"/>
          </a:p>
        </p:txBody>
      </p:sp>
    </p:spTree>
    <p:extLst>
      <p:ext uri="{BB962C8B-B14F-4D97-AF65-F5344CB8AC3E}">
        <p14:creationId xmlns:p14="http://schemas.microsoft.com/office/powerpoint/2010/main" val="1898946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1"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fld id="{4CA623A7-841D-4D7C-97A4-1FD448D961B3}" type="datetimeFigureOut">
              <a:rPr lang="en-US" altLang="zh-CN"/>
              <a:pPr>
                <a:defRPr/>
              </a:pPr>
              <a:t>9/11/2025</a:t>
            </a:fld>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06E2D44D-FAFD-46F0-9101-93ED9294E758}" type="slidenum">
              <a:rPr lang="en-US" altLang="zh-CN"/>
              <a:pPr>
                <a:defRPr/>
              </a:pPr>
              <a:t>‹#›</a:t>
            </a:fld>
            <a:endParaRPr lang="en-US" altLang="zh-CN"/>
          </a:p>
        </p:txBody>
      </p:sp>
    </p:spTree>
    <p:extLst>
      <p:ext uri="{BB962C8B-B14F-4D97-AF65-F5344CB8AC3E}">
        <p14:creationId xmlns:p14="http://schemas.microsoft.com/office/powerpoint/2010/main" val="233332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fld id="{73C67E6E-0103-4922-8137-D2AE6D3E01D7}" type="datetimeFigureOut">
              <a:rPr lang="zh-CN" altLang="en-US"/>
              <a:pPr>
                <a:defRPr/>
              </a:pPr>
              <a:t>2025/9/11</a:t>
            </a:fld>
            <a:endParaRPr lang="en-US" altLang="zh-CN"/>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F45A6E18-7DB9-479C-B8AF-1AB4CDEE9D8E}" type="slidenum">
              <a:rPr lang="en-US" altLang="zh-CN"/>
              <a:pPr>
                <a:defRPr/>
              </a:pPr>
              <a:t>‹#›</a:t>
            </a:fld>
            <a:endParaRPr lang="en-US" altLang="zh-CN"/>
          </a:p>
        </p:txBody>
      </p:sp>
    </p:spTree>
    <p:extLst>
      <p:ext uri="{BB962C8B-B14F-4D97-AF65-F5344CB8AC3E}">
        <p14:creationId xmlns:p14="http://schemas.microsoft.com/office/powerpoint/2010/main" val="7445445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7"/>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600" b="1"/>
            </a:lvl1pPr>
            <a:lvl2pPr marL="305075" indent="0">
              <a:buNone/>
              <a:defRPr sz="1300" b="1"/>
            </a:lvl2pPr>
            <a:lvl3pPr marL="610150" indent="0">
              <a:buNone/>
              <a:defRPr sz="1200" b="1"/>
            </a:lvl3pPr>
            <a:lvl4pPr marL="915154" indent="0">
              <a:buNone/>
              <a:defRPr sz="1100" b="1"/>
            </a:lvl4pPr>
            <a:lvl5pPr marL="1220300" indent="0">
              <a:buNone/>
              <a:defRPr sz="1100" b="1"/>
            </a:lvl5pPr>
            <a:lvl6pPr marL="1525305" indent="0">
              <a:buNone/>
              <a:defRPr sz="1100" b="1"/>
            </a:lvl6pPr>
            <a:lvl7pPr marL="1830410" indent="0">
              <a:buNone/>
              <a:defRPr sz="1100" b="1"/>
            </a:lvl7pPr>
            <a:lvl8pPr marL="2135312" indent="0">
              <a:buNone/>
              <a:defRPr sz="1100" b="1"/>
            </a:lvl8pPr>
            <a:lvl9pPr marL="2440458" indent="0">
              <a:buNone/>
              <a:defRPr sz="1100" b="1"/>
            </a:lvl9pPr>
          </a:lstStyle>
          <a:p>
            <a:pPr lvl="0"/>
            <a:r>
              <a:rPr lang="zh-CN" altLang="en-US"/>
              <a:t>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2" y="1260872"/>
            <a:ext cx="3887391" cy="617934"/>
          </a:xfrm>
        </p:spPr>
        <p:txBody>
          <a:bodyPr anchor="b"/>
          <a:lstStyle>
            <a:lvl1pPr marL="0" indent="0">
              <a:buNone/>
              <a:defRPr sz="1600" b="1"/>
            </a:lvl1pPr>
            <a:lvl2pPr marL="305075" indent="0">
              <a:buNone/>
              <a:defRPr sz="1300" b="1"/>
            </a:lvl2pPr>
            <a:lvl3pPr marL="610150" indent="0">
              <a:buNone/>
              <a:defRPr sz="1200" b="1"/>
            </a:lvl3pPr>
            <a:lvl4pPr marL="915154" indent="0">
              <a:buNone/>
              <a:defRPr sz="1100" b="1"/>
            </a:lvl4pPr>
            <a:lvl5pPr marL="1220300" indent="0">
              <a:buNone/>
              <a:defRPr sz="1100" b="1"/>
            </a:lvl5pPr>
            <a:lvl6pPr marL="1525305" indent="0">
              <a:buNone/>
              <a:defRPr sz="1100" b="1"/>
            </a:lvl6pPr>
            <a:lvl7pPr marL="1830410" indent="0">
              <a:buNone/>
              <a:defRPr sz="1100" b="1"/>
            </a:lvl7pPr>
            <a:lvl8pPr marL="2135312" indent="0">
              <a:buNone/>
              <a:defRPr sz="1100" b="1"/>
            </a:lvl8pPr>
            <a:lvl9pPr marL="2440458" indent="0">
              <a:buNone/>
              <a:defRPr sz="1100" b="1"/>
            </a:lvl9pPr>
          </a:lstStyle>
          <a:p>
            <a:pPr lvl="0"/>
            <a:r>
              <a:rPr lang="zh-CN" altLang="en-US"/>
              <a:t>编辑母版文本样式</a:t>
            </a:r>
          </a:p>
        </p:txBody>
      </p:sp>
      <p:sp>
        <p:nvSpPr>
          <p:cNvPr id="6" name="内容占位符 5"/>
          <p:cNvSpPr>
            <a:spLocks noGrp="1"/>
          </p:cNvSpPr>
          <p:nvPr>
            <p:ph sz="quarter" idx="4"/>
          </p:nvPr>
        </p:nvSpPr>
        <p:spPr>
          <a:xfrm>
            <a:off x="4629152"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fld id="{4075D969-AC1D-4C2D-98A5-9E12B0E09E30}" type="datetimeFigureOut">
              <a:rPr lang="en-US" altLang="zh-CN"/>
              <a:pPr>
                <a:defRPr/>
              </a:pPr>
              <a:t>9/11/2025</a:t>
            </a:fld>
            <a:endParaRPr lang="en-US" altLang="zh-CN"/>
          </a:p>
        </p:txBody>
      </p:sp>
      <p:sp>
        <p:nvSpPr>
          <p:cNvPr id="8" name="页脚占位符 7"/>
          <p:cNvSpPr>
            <a:spLocks noGrp="1"/>
          </p:cNvSpPr>
          <p:nvPr>
            <p:ph type="ftr" sz="quarter" idx="11"/>
          </p:nvPr>
        </p:nvSpPr>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vl1pPr>
          </a:lstStyle>
          <a:p>
            <a:pPr>
              <a:defRPr/>
            </a:pPr>
            <a:fld id="{3091736E-D810-4E6D-AD91-4C005E4F6761}" type="slidenum">
              <a:rPr lang="en-US" altLang="zh-CN"/>
              <a:pPr>
                <a:defRPr/>
              </a:pPr>
              <a:t>‹#›</a:t>
            </a:fld>
            <a:endParaRPr lang="en-US" altLang="zh-CN"/>
          </a:p>
        </p:txBody>
      </p:sp>
    </p:spTree>
    <p:extLst>
      <p:ext uri="{BB962C8B-B14F-4D97-AF65-F5344CB8AC3E}">
        <p14:creationId xmlns:p14="http://schemas.microsoft.com/office/powerpoint/2010/main" val="173864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F0D4D60A-B055-49E9-94AC-ACC7B233599A}" type="datetimeFigureOut">
              <a:rPr lang="en-US" altLang="zh-CN"/>
              <a:pPr>
                <a:defRPr/>
              </a:pPr>
              <a:t>9/11/2025</a:t>
            </a:fld>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7BD4FE7B-3688-4880-A3CF-E945A22607CD}" type="slidenum">
              <a:rPr lang="en-US" altLang="zh-CN"/>
              <a:pPr>
                <a:defRPr/>
              </a:pPr>
              <a:t>‹#›</a:t>
            </a:fld>
            <a:endParaRPr lang="en-US" altLang="zh-CN"/>
          </a:p>
        </p:txBody>
      </p:sp>
    </p:spTree>
    <p:extLst>
      <p:ext uri="{BB962C8B-B14F-4D97-AF65-F5344CB8AC3E}">
        <p14:creationId xmlns:p14="http://schemas.microsoft.com/office/powerpoint/2010/main" val="36295346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19F93B0B-16BA-4CC5-B3FF-CDD9A85B42C3}" type="datetimeFigureOut">
              <a:rPr lang="en-US" altLang="zh-CN"/>
              <a:pPr>
                <a:defRPr/>
              </a:pPr>
              <a:t>9/11/2025</a:t>
            </a:fld>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E2129E54-C6DC-493F-ACC6-E7BD2F26CC5E}" type="slidenum">
              <a:rPr lang="en-US" altLang="zh-CN"/>
              <a:pPr>
                <a:defRPr/>
              </a:pPr>
              <a:t>‹#›</a:t>
            </a:fld>
            <a:endParaRPr lang="en-US" altLang="zh-CN"/>
          </a:p>
        </p:txBody>
      </p:sp>
    </p:spTree>
    <p:extLst>
      <p:ext uri="{BB962C8B-B14F-4D97-AF65-F5344CB8AC3E}">
        <p14:creationId xmlns:p14="http://schemas.microsoft.com/office/powerpoint/2010/main" val="13540657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4" y="342900"/>
            <a:ext cx="2949178" cy="1200150"/>
          </a:xfrm>
        </p:spPr>
        <p:txBody>
          <a:bodyPr anchor="b"/>
          <a:lstStyle>
            <a:lvl1pPr>
              <a:defRPr sz="2100"/>
            </a:lvl1pPr>
          </a:lstStyle>
          <a:p>
            <a:r>
              <a:rPr lang="zh-CN" altLang="en-US"/>
              <a:t>单击此处编辑母版标题样式</a:t>
            </a:r>
          </a:p>
        </p:txBody>
      </p:sp>
      <p:sp>
        <p:nvSpPr>
          <p:cNvPr id="3" name="内容占位符 2"/>
          <p:cNvSpPr>
            <a:spLocks noGrp="1"/>
          </p:cNvSpPr>
          <p:nvPr>
            <p:ph idx="1"/>
          </p:nvPr>
        </p:nvSpPr>
        <p:spPr>
          <a:xfrm>
            <a:off x="3887391" y="740713"/>
            <a:ext cx="4629150" cy="3655219"/>
          </a:xfrm>
        </p:spPr>
        <p:txBody>
          <a:bodyPr/>
          <a:lstStyle>
            <a:lvl1pPr>
              <a:defRPr sz="2100"/>
            </a:lvl1pPr>
            <a:lvl2pPr>
              <a:defRPr sz="1900"/>
            </a:lvl2pPr>
            <a:lvl3pPr>
              <a:defRPr sz="1600"/>
            </a:lvl3pPr>
            <a:lvl4pPr>
              <a:defRPr sz="1300"/>
            </a:lvl4pPr>
            <a:lvl5pPr>
              <a:defRPr sz="1300"/>
            </a:lvl5pPr>
            <a:lvl6pPr>
              <a:defRPr sz="1300"/>
            </a:lvl6pPr>
            <a:lvl7pPr>
              <a:defRPr sz="1300"/>
            </a:lvl7pPr>
            <a:lvl8pPr>
              <a:defRPr sz="1300"/>
            </a:lvl8pPr>
            <a:lvl9pPr>
              <a:defRPr sz="13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4" y="1543052"/>
            <a:ext cx="2949178" cy="2858691"/>
          </a:xfrm>
        </p:spPr>
        <p:txBody>
          <a:bodyPr/>
          <a:lstStyle>
            <a:lvl1pPr marL="0" indent="0">
              <a:buNone/>
              <a:defRPr sz="1100"/>
            </a:lvl1pPr>
            <a:lvl2pPr marL="305075" indent="0">
              <a:buNone/>
              <a:defRPr sz="900"/>
            </a:lvl2pPr>
            <a:lvl3pPr marL="610150" indent="0">
              <a:buNone/>
              <a:defRPr sz="800"/>
            </a:lvl3pPr>
            <a:lvl4pPr marL="915154" indent="0">
              <a:buNone/>
              <a:defRPr sz="700"/>
            </a:lvl4pPr>
            <a:lvl5pPr marL="1220300" indent="0">
              <a:buNone/>
              <a:defRPr sz="700"/>
            </a:lvl5pPr>
            <a:lvl6pPr marL="1525305" indent="0">
              <a:buNone/>
              <a:defRPr sz="700"/>
            </a:lvl6pPr>
            <a:lvl7pPr marL="1830410" indent="0">
              <a:buNone/>
              <a:defRPr sz="700"/>
            </a:lvl7pPr>
            <a:lvl8pPr marL="2135312" indent="0">
              <a:buNone/>
              <a:defRPr sz="700"/>
            </a:lvl8pPr>
            <a:lvl9pPr marL="2440458" indent="0">
              <a:buNone/>
              <a:defRPr sz="7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pPr>
              <a:defRPr/>
            </a:pPr>
            <a:fld id="{748182B4-1EAC-46FB-AAD7-B75F749F9AAD}" type="datetimeFigureOut">
              <a:rPr lang="en-US" altLang="zh-CN"/>
              <a:pPr>
                <a:defRPr/>
              </a:pPr>
              <a:t>9/11/2025</a:t>
            </a:fld>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A524953F-4DEF-41BD-BF33-F7749A57CAF5}" type="slidenum">
              <a:rPr lang="en-US" altLang="zh-CN"/>
              <a:pPr>
                <a:defRPr/>
              </a:pPr>
              <a:t>‹#›</a:t>
            </a:fld>
            <a:endParaRPr lang="en-US" altLang="zh-CN"/>
          </a:p>
        </p:txBody>
      </p:sp>
    </p:spTree>
    <p:extLst>
      <p:ext uri="{BB962C8B-B14F-4D97-AF65-F5344CB8AC3E}">
        <p14:creationId xmlns:p14="http://schemas.microsoft.com/office/powerpoint/2010/main" val="17337250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4" y="342900"/>
            <a:ext cx="2949178" cy="1200150"/>
          </a:xfrm>
        </p:spPr>
        <p:txBody>
          <a:bodyPr anchor="b"/>
          <a:lstStyle>
            <a:lvl1pPr>
              <a:defRPr sz="2100"/>
            </a:lvl1pPr>
          </a:lstStyle>
          <a:p>
            <a:r>
              <a:rPr lang="zh-CN" altLang="en-US"/>
              <a:t>单击此处编辑母版标题样式</a:t>
            </a:r>
          </a:p>
        </p:txBody>
      </p:sp>
      <p:sp>
        <p:nvSpPr>
          <p:cNvPr id="3" name="图片占位符 2"/>
          <p:cNvSpPr>
            <a:spLocks noGrp="1"/>
          </p:cNvSpPr>
          <p:nvPr>
            <p:ph type="pic" idx="1"/>
          </p:nvPr>
        </p:nvSpPr>
        <p:spPr>
          <a:xfrm>
            <a:off x="3887391" y="740713"/>
            <a:ext cx="4629150" cy="3655219"/>
          </a:xfrm>
        </p:spPr>
        <p:txBody>
          <a:bodyPr rtlCol="0">
            <a:normAutofit/>
          </a:bodyPr>
          <a:lstStyle>
            <a:lvl1pPr marL="0" indent="0">
              <a:buNone/>
              <a:defRPr sz="2100"/>
            </a:lvl1pPr>
            <a:lvl2pPr marL="305075" indent="0">
              <a:buNone/>
              <a:defRPr sz="1900"/>
            </a:lvl2pPr>
            <a:lvl3pPr marL="610150" indent="0">
              <a:buNone/>
              <a:defRPr sz="1600"/>
            </a:lvl3pPr>
            <a:lvl4pPr marL="915154" indent="0">
              <a:buNone/>
              <a:defRPr sz="1300"/>
            </a:lvl4pPr>
            <a:lvl5pPr marL="1220300" indent="0">
              <a:buNone/>
              <a:defRPr sz="1300"/>
            </a:lvl5pPr>
            <a:lvl6pPr marL="1525305" indent="0">
              <a:buNone/>
              <a:defRPr sz="1300"/>
            </a:lvl6pPr>
            <a:lvl7pPr marL="1830410" indent="0">
              <a:buNone/>
              <a:defRPr sz="1300"/>
            </a:lvl7pPr>
            <a:lvl8pPr marL="2135312" indent="0">
              <a:buNone/>
              <a:defRPr sz="1300"/>
            </a:lvl8pPr>
            <a:lvl9pPr marL="2440458" indent="0">
              <a:buNone/>
              <a:defRPr sz="1300"/>
            </a:lvl9pPr>
          </a:lstStyle>
          <a:p>
            <a:pPr lvl="0"/>
            <a:endParaRPr lang="zh-CN" altLang="en-US" noProof="0"/>
          </a:p>
        </p:txBody>
      </p:sp>
      <p:sp>
        <p:nvSpPr>
          <p:cNvPr id="4" name="文本占位符 3"/>
          <p:cNvSpPr>
            <a:spLocks noGrp="1"/>
          </p:cNvSpPr>
          <p:nvPr>
            <p:ph type="body" sz="half" idx="2"/>
          </p:nvPr>
        </p:nvSpPr>
        <p:spPr>
          <a:xfrm>
            <a:off x="629844" y="1543052"/>
            <a:ext cx="2949178" cy="2858691"/>
          </a:xfrm>
        </p:spPr>
        <p:txBody>
          <a:bodyPr/>
          <a:lstStyle>
            <a:lvl1pPr marL="0" indent="0">
              <a:buNone/>
              <a:defRPr sz="1100"/>
            </a:lvl1pPr>
            <a:lvl2pPr marL="305075" indent="0">
              <a:buNone/>
              <a:defRPr sz="900"/>
            </a:lvl2pPr>
            <a:lvl3pPr marL="610150" indent="0">
              <a:buNone/>
              <a:defRPr sz="800"/>
            </a:lvl3pPr>
            <a:lvl4pPr marL="915154" indent="0">
              <a:buNone/>
              <a:defRPr sz="700"/>
            </a:lvl4pPr>
            <a:lvl5pPr marL="1220300" indent="0">
              <a:buNone/>
              <a:defRPr sz="700"/>
            </a:lvl5pPr>
            <a:lvl6pPr marL="1525305" indent="0">
              <a:buNone/>
              <a:defRPr sz="700"/>
            </a:lvl6pPr>
            <a:lvl7pPr marL="1830410" indent="0">
              <a:buNone/>
              <a:defRPr sz="700"/>
            </a:lvl7pPr>
            <a:lvl8pPr marL="2135312" indent="0">
              <a:buNone/>
              <a:defRPr sz="700"/>
            </a:lvl8pPr>
            <a:lvl9pPr marL="2440458" indent="0">
              <a:buNone/>
              <a:defRPr sz="7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pPr>
              <a:defRPr/>
            </a:pPr>
            <a:fld id="{7911E399-9CF9-45DB-89AA-AFF5511D0827}" type="datetimeFigureOut">
              <a:rPr lang="en-US" altLang="zh-CN"/>
              <a:pPr>
                <a:defRPr/>
              </a:pPr>
              <a:t>9/11/2025</a:t>
            </a:fld>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44339D6B-E8B1-4EEA-821D-5B8CA817601B}" type="slidenum">
              <a:rPr lang="en-US" altLang="zh-CN"/>
              <a:pPr>
                <a:defRPr/>
              </a:pPr>
              <a:t>‹#›</a:t>
            </a:fld>
            <a:endParaRPr lang="en-US" altLang="zh-CN"/>
          </a:p>
        </p:txBody>
      </p:sp>
    </p:spTree>
    <p:extLst>
      <p:ext uri="{BB962C8B-B14F-4D97-AF65-F5344CB8AC3E}">
        <p14:creationId xmlns:p14="http://schemas.microsoft.com/office/powerpoint/2010/main" val="7649052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E0B44DB-4699-49F6-8689-68C5C400AC58}" type="datetimeFigureOut">
              <a:rPr lang="en-US" altLang="zh-CN"/>
              <a:pPr>
                <a:defRPr/>
              </a:pPr>
              <a:t>9/11/2025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3F092914-D928-4410-AE1E-1FCBF68A7263}" type="slidenum">
              <a:rPr lang="en-US" altLang="zh-CN"/>
              <a:pPr>
                <a:defRPr/>
              </a:pPr>
              <a:t>‹#›</a:t>
            </a:fld>
            <a:endParaRPr lang="en-US" altLang="zh-CN"/>
          </a:p>
        </p:txBody>
      </p:sp>
    </p:spTree>
    <p:extLst>
      <p:ext uri="{BB962C8B-B14F-4D97-AF65-F5344CB8AC3E}">
        <p14:creationId xmlns:p14="http://schemas.microsoft.com/office/powerpoint/2010/main" val="31620763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987"/>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2" y="273987"/>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A0A8072-54DC-4E4C-8030-43B51566EFFF}" type="datetimeFigureOut">
              <a:rPr lang="en-US" altLang="zh-CN"/>
              <a:pPr>
                <a:defRPr/>
              </a:pPr>
              <a:t>9/11/2025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3B0F3C5E-D356-4EAC-8619-9F87EFA6E5FF}" type="slidenum">
              <a:rPr lang="en-US" altLang="zh-CN"/>
              <a:pPr>
                <a:defRPr/>
              </a:pPr>
              <a:t>‹#›</a:t>
            </a:fld>
            <a:endParaRPr lang="en-US" altLang="zh-CN"/>
          </a:p>
        </p:txBody>
      </p:sp>
    </p:spTree>
    <p:extLst>
      <p:ext uri="{BB962C8B-B14F-4D97-AF65-F5344CB8AC3E}">
        <p14:creationId xmlns:p14="http://schemas.microsoft.com/office/powerpoint/2010/main" val="14238325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1624" indent="0" algn="ctr">
              <a:buNone/>
              <a:defRPr sz="1500"/>
            </a:lvl2pPr>
            <a:lvl3pPr marL="683386" indent="0" algn="ctr">
              <a:buNone/>
              <a:defRPr sz="1400"/>
            </a:lvl3pPr>
            <a:lvl4pPr marL="1025079" indent="0" algn="ctr">
              <a:buNone/>
              <a:defRPr sz="1200"/>
            </a:lvl4pPr>
            <a:lvl5pPr marL="1366772" indent="0" algn="ctr">
              <a:buNone/>
              <a:defRPr sz="1200"/>
            </a:lvl5pPr>
            <a:lvl6pPr marL="1708535" indent="0" algn="ctr">
              <a:buNone/>
              <a:defRPr sz="1200"/>
            </a:lvl6pPr>
            <a:lvl7pPr marL="2050157" indent="0" algn="ctr">
              <a:buNone/>
              <a:defRPr sz="1200"/>
            </a:lvl7pPr>
            <a:lvl8pPr marL="2391780" indent="0" algn="ctr">
              <a:buNone/>
              <a:defRPr sz="1200"/>
            </a:lvl8pPr>
            <a:lvl9pPr marL="2733427"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67" tIns="34289" rIns="68367" bIns="34289" rtlCol="0" anchor="ctr"/>
          <a:lstStyle/>
          <a:p>
            <a:pPr algn="ctr" defTabSz="683386"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101"/>
            <a:ext cx="1785582" cy="288539"/>
          </a:xfrm>
          <a:prstGeom prst="rect">
            <a:avLst/>
          </a:prstGeom>
          <a:noFill/>
        </p:spPr>
        <p:txBody>
          <a:bodyPr wrap="none" lIns="68367" tIns="34289" rIns="68367" bIns="34289" rtlCol="0">
            <a:spAutoFit/>
          </a:bodyPr>
          <a:lstStyle/>
          <a:p>
            <a:pPr algn="r" defTabSz="683386"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3386"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3386"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32112195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67" tIns="34289" rIns="68367" bIns="34289" rtlCol="0" anchor="ctr"/>
          <a:lstStyle/>
          <a:p>
            <a:pPr algn="ctr" defTabSz="683386"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986"/>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39"/>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223"/>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802"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225"/>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386"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7756277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446"/>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624" indent="0">
              <a:buNone/>
              <a:defRPr sz="1500">
                <a:solidFill>
                  <a:schemeClr val="tx1">
                    <a:tint val="75000"/>
                  </a:schemeClr>
                </a:solidFill>
              </a:defRPr>
            </a:lvl2pPr>
            <a:lvl3pPr marL="683386" indent="0">
              <a:buNone/>
              <a:defRPr sz="1400">
                <a:solidFill>
                  <a:schemeClr val="tx1">
                    <a:tint val="75000"/>
                  </a:schemeClr>
                </a:solidFill>
              </a:defRPr>
            </a:lvl3pPr>
            <a:lvl4pPr marL="1025079" indent="0">
              <a:buNone/>
              <a:defRPr sz="1200">
                <a:solidFill>
                  <a:schemeClr val="tx1">
                    <a:tint val="75000"/>
                  </a:schemeClr>
                </a:solidFill>
              </a:defRPr>
            </a:lvl4pPr>
            <a:lvl5pPr marL="1366772" indent="0">
              <a:buNone/>
              <a:defRPr sz="1200">
                <a:solidFill>
                  <a:schemeClr val="tx1">
                    <a:tint val="75000"/>
                  </a:schemeClr>
                </a:solidFill>
              </a:defRPr>
            </a:lvl5pPr>
            <a:lvl6pPr marL="1708535" indent="0">
              <a:buNone/>
              <a:defRPr sz="1200">
                <a:solidFill>
                  <a:schemeClr val="tx1">
                    <a:tint val="75000"/>
                  </a:schemeClr>
                </a:solidFill>
              </a:defRPr>
            </a:lvl6pPr>
            <a:lvl7pPr marL="2050157" indent="0">
              <a:buNone/>
              <a:defRPr sz="1200">
                <a:solidFill>
                  <a:schemeClr val="tx1">
                    <a:tint val="75000"/>
                  </a:schemeClr>
                </a:solidFill>
              </a:defRPr>
            </a:lvl7pPr>
            <a:lvl8pPr marL="2391780" indent="0">
              <a:buNone/>
              <a:defRPr sz="1200">
                <a:solidFill>
                  <a:schemeClr val="tx1">
                    <a:tint val="75000"/>
                  </a:schemeClr>
                </a:solidFill>
              </a:defRPr>
            </a:lvl8pPr>
            <a:lvl9pPr marL="2733427"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96079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8C1FC858-5B93-4857-BC8F-4E1463D8E048}" type="datetimeFigureOut">
              <a:rPr lang="zh-CN" altLang="en-US"/>
              <a:pPr>
                <a:defRPr/>
              </a:pPr>
              <a:t>2025/9/11</a:t>
            </a:fld>
            <a:endParaRPr lang="en-US" altLang="zh-CN"/>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60BF81DC-071E-468E-AB16-EE96C5289E0E}" type="slidenum">
              <a:rPr lang="en-US" altLang="zh-CN"/>
              <a:pPr>
                <a:defRPr/>
              </a:pPr>
              <a:t>‹#›</a:t>
            </a:fld>
            <a:endParaRPr lang="en-US" altLang="zh-CN"/>
          </a:p>
        </p:txBody>
      </p:sp>
    </p:spTree>
    <p:extLst>
      <p:ext uri="{BB962C8B-B14F-4D97-AF65-F5344CB8AC3E}">
        <p14:creationId xmlns:p14="http://schemas.microsoft.com/office/powerpoint/2010/main" val="18526476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67" tIns="34289" rIns="68367" bIns="34289" rtlCol="0" anchor="ctr"/>
          <a:lstStyle/>
          <a:p>
            <a:pPr algn="ctr" defTabSz="683386"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39"/>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223"/>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225"/>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386"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1540299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986"/>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1624" indent="0">
              <a:buNone/>
              <a:defRPr sz="1500" b="1"/>
            </a:lvl2pPr>
            <a:lvl3pPr marL="683386" indent="0">
              <a:buNone/>
              <a:defRPr sz="1400" b="1"/>
            </a:lvl3pPr>
            <a:lvl4pPr marL="1025079" indent="0">
              <a:buNone/>
              <a:defRPr sz="1200" b="1"/>
            </a:lvl4pPr>
            <a:lvl5pPr marL="1366772" indent="0">
              <a:buNone/>
              <a:defRPr sz="1200" b="1"/>
            </a:lvl5pPr>
            <a:lvl6pPr marL="1708535" indent="0">
              <a:buNone/>
              <a:defRPr sz="1200" b="1"/>
            </a:lvl6pPr>
            <a:lvl7pPr marL="2050157" indent="0">
              <a:buNone/>
              <a:defRPr sz="1200" b="1"/>
            </a:lvl7pPr>
            <a:lvl8pPr marL="2391780" indent="0">
              <a:buNone/>
              <a:defRPr sz="1200" b="1"/>
            </a:lvl8pPr>
            <a:lvl9pPr marL="2733427"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1624" indent="0">
              <a:buNone/>
              <a:defRPr sz="1500" b="1"/>
            </a:lvl2pPr>
            <a:lvl3pPr marL="683386" indent="0">
              <a:buNone/>
              <a:defRPr sz="1400" b="1"/>
            </a:lvl3pPr>
            <a:lvl4pPr marL="1025079" indent="0">
              <a:buNone/>
              <a:defRPr sz="1200" b="1"/>
            </a:lvl4pPr>
            <a:lvl5pPr marL="1366772" indent="0">
              <a:buNone/>
              <a:defRPr sz="1200" b="1"/>
            </a:lvl5pPr>
            <a:lvl6pPr marL="1708535" indent="0">
              <a:buNone/>
              <a:defRPr sz="1200" b="1"/>
            </a:lvl6pPr>
            <a:lvl7pPr marL="2050157" indent="0">
              <a:buNone/>
              <a:defRPr sz="1200" b="1"/>
            </a:lvl7pPr>
            <a:lvl8pPr marL="2391780" indent="0">
              <a:buNone/>
              <a:defRPr sz="1200" b="1"/>
            </a:lvl8pPr>
            <a:lvl9pPr marL="2733427"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67" tIns="34289" rIns="68367" bIns="34289" rtlCol="0" anchor="ctr"/>
          <a:lstStyle/>
          <a:p>
            <a:pPr algn="ctr" defTabSz="683386"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39"/>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223"/>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386"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225"/>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386"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386"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39703439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1651" indent="0" algn="ctr">
              <a:buNone/>
              <a:defRPr sz="1500"/>
            </a:lvl2pPr>
            <a:lvl3pPr marL="683437" indent="0" algn="ctr">
              <a:buNone/>
              <a:defRPr sz="1400"/>
            </a:lvl3pPr>
            <a:lvl4pPr marL="1025156" indent="0" algn="ctr">
              <a:buNone/>
              <a:defRPr sz="1200"/>
            </a:lvl4pPr>
            <a:lvl5pPr marL="1366874" indent="0" algn="ctr">
              <a:buNone/>
              <a:defRPr sz="1200"/>
            </a:lvl5pPr>
            <a:lvl6pPr marL="1708661" indent="0" algn="ctr">
              <a:buNone/>
              <a:defRPr sz="1200"/>
            </a:lvl6pPr>
            <a:lvl7pPr marL="2050310" indent="0" algn="ctr">
              <a:buNone/>
              <a:defRPr sz="1200"/>
            </a:lvl7pPr>
            <a:lvl8pPr marL="2391960" indent="0" algn="ctr">
              <a:buNone/>
              <a:defRPr sz="1200"/>
            </a:lvl8pPr>
            <a:lvl9pPr marL="2733631"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72" tIns="34289" rIns="68372" bIns="34289" rtlCol="0" anchor="ctr"/>
          <a:lstStyle/>
          <a:p>
            <a:pPr algn="ctr" defTabSz="683437"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098"/>
            <a:ext cx="1785582" cy="288539"/>
          </a:xfrm>
          <a:prstGeom prst="rect">
            <a:avLst/>
          </a:prstGeom>
          <a:noFill/>
        </p:spPr>
        <p:txBody>
          <a:bodyPr wrap="none" lIns="68372" tIns="34289" rIns="68372" bIns="34289" rtlCol="0">
            <a:spAutoFit/>
          </a:bodyPr>
          <a:lstStyle/>
          <a:p>
            <a:pPr algn="r" defTabSz="683437"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3437"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3437"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40717614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72" tIns="34289" rIns="68372" bIns="34289" rtlCol="0" anchor="ctr"/>
          <a:lstStyle/>
          <a:p>
            <a:pPr algn="ctr" defTabSz="683437"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983"/>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39"/>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220"/>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802"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222"/>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437"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8063014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443"/>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651" indent="0">
              <a:buNone/>
              <a:defRPr sz="1500">
                <a:solidFill>
                  <a:schemeClr val="tx1">
                    <a:tint val="75000"/>
                  </a:schemeClr>
                </a:solidFill>
              </a:defRPr>
            </a:lvl2pPr>
            <a:lvl3pPr marL="683437" indent="0">
              <a:buNone/>
              <a:defRPr sz="1400">
                <a:solidFill>
                  <a:schemeClr val="tx1">
                    <a:tint val="75000"/>
                  </a:schemeClr>
                </a:solidFill>
              </a:defRPr>
            </a:lvl3pPr>
            <a:lvl4pPr marL="1025156" indent="0">
              <a:buNone/>
              <a:defRPr sz="1200">
                <a:solidFill>
                  <a:schemeClr val="tx1">
                    <a:tint val="75000"/>
                  </a:schemeClr>
                </a:solidFill>
              </a:defRPr>
            </a:lvl4pPr>
            <a:lvl5pPr marL="1366874" indent="0">
              <a:buNone/>
              <a:defRPr sz="1200">
                <a:solidFill>
                  <a:schemeClr val="tx1">
                    <a:tint val="75000"/>
                  </a:schemeClr>
                </a:solidFill>
              </a:defRPr>
            </a:lvl5pPr>
            <a:lvl6pPr marL="1708661" indent="0">
              <a:buNone/>
              <a:defRPr sz="1200">
                <a:solidFill>
                  <a:schemeClr val="tx1">
                    <a:tint val="75000"/>
                  </a:schemeClr>
                </a:solidFill>
              </a:defRPr>
            </a:lvl6pPr>
            <a:lvl7pPr marL="2050310" indent="0">
              <a:buNone/>
              <a:defRPr sz="1200">
                <a:solidFill>
                  <a:schemeClr val="tx1">
                    <a:tint val="75000"/>
                  </a:schemeClr>
                </a:solidFill>
              </a:defRPr>
            </a:lvl7pPr>
            <a:lvl8pPr marL="2391960" indent="0">
              <a:buNone/>
              <a:defRPr sz="1200">
                <a:solidFill>
                  <a:schemeClr val="tx1">
                    <a:tint val="75000"/>
                  </a:schemeClr>
                </a:solidFill>
              </a:defRPr>
            </a:lvl8pPr>
            <a:lvl9pPr marL="2733631"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251590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72" tIns="34289" rIns="68372" bIns="34289" rtlCol="0" anchor="ctr"/>
          <a:lstStyle/>
          <a:p>
            <a:pPr algn="ctr" defTabSz="683437"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39"/>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220"/>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222"/>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437"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40635968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983"/>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1651" indent="0">
              <a:buNone/>
              <a:defRPr sz="1500" b="1"/>
            </a:lvl2pPr>
            <a:lvl3pPr marL="683437" indent="0">
              <a:buNone/>
              <a:defRPr sz="1400" b="1"/>
            </a:lvl3pPr>
            <a:lvl4pPr marL="1025156" indent="0">
              <a:buNone/>
              <a:defRPr sz="1200" b="1"/>
            </a:lvl4pPr>
            <a:lvl5pPr marL="1366874" indent="0">
              <a:buNone/>
              <a:defRPr sz="1200" b="1"/>
            </a:lvl5pPr>
            <a:lvl6pPr marL="1708661" indent="0">
              <a:buNone/>
              <a:defRPr sz="1200" b="1"/>
            </a:lvl6pPr>
            <a:lvl7pPr marL="2050310" indent="0">
              <a:buNone/>
              <a:defRPr sz="1200" b="1"/>
            </a:lvl7pPr>
            <a:lvl8pPr marL="2391960" indent="0">
              <a:buNone/>
              <a:defRPr sz="1200" b="1"/>
            </a:lvl8pPr>
            <a:lvl9pPr marL="2733631"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1651" indent="0">
              <a:buNone/>
              <a:defRPr sz="1500" b="1"/>
            </a:lvl2pPr>
            <a:lvl3pPr marL="683437" indent="0">
              <a:buNone/>
              <a:defRPr sz="1400" b="1"/>
            </a:lvl3pPr>
            <a:lvl4pPr marL="1025156" indent="0">
              <a:buNone/>
              <a:defRPr sz="1200" b="1"/>
            </a:lvl4pPr>
            <a:lvl5pPr marL="1366874" indent="0">
              <a:buNone/>
              <a:defRPr sz="1200" b="1"/>
            </a:lvl5pPr>
            <a:lvl6pPr marL="1708661" indent="0">
              <a:buNone/>
              <a:defRPr sz="1200" b="1"/>
            </a:lvl6pPr>
            <a:lvl7pPr marL="2050310" indent="0">
              <a:buNone/>
              <a:defRPr sz="1200" b="1"/>
            </a:lvl7pPr>
            <a:lvl8pPr marL="2391960" indent="0">
              <a:buNone/>
              <a:defRPr sz="1200" b="1"/>
            </a:lvl8pPr>
            <a:lvl9pPr marL="2733631"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72" tIns="34289" rIns="68372" bIns="34289" rtlCol="0" anchor="ctr"/>
          <a:lstStyle/>
          <a:p>
            <a:pPr algn="ctr" defTabSz="683437"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39"/>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220"/>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437"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222"/>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437"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437"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8484623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1687" indent="0" algn="ctr">
              <a:buNone/>
              <a:defRPr sz="1500"/>
            </a:lvl2pPr>
            <a:lvl3pPr marL="683505" indent="0" algn="ctr">
              <a:buNone/>
              <a:defRPr sz="1400"/>
            </a:lvl3pPr>
            <a:lvl4pPr marL="1025258" indent="0" algn="ctr">
              <a:buNone/>
              <a:defRPr sz="1200"/>
            </a:lvl4pPr>
            <a:lvl5pPr marL="1367010" indent="0" algn="ctr">
              <a:buNone/>
              <a:defRPr sz="1200"/>
            </a:lvl5pPr>
            <a:lvl6pPr marL="1708829" indent="0" algn="ctr">
              <a:buNone/>
              <a:defRPr sz="1200"/>
            </a:lvl6pPr>
            <a:lvl7pPr marL="2050514" indent="0" algn="ctr">
              <a:buNone/>
              <a:defRPr sz="1200"/>
            </a:lvl7pPr>
            <a:lvl8pPr marL="2392200" indent="0" algn="ctr">
              <a:buNone/>
              <a:defRPr sz="1200"/>
            </a:lvl8pPr>
            <a:lvl9pPr marL="2733903"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78" tIns="34289" rIns="68378" bIns="34289" rtlCol="0" anchor="ctr"/>
          <a:lstStyle/>
          <a:p>
            <a:pPr algn="ctr" defTabSz="683505"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094"/>
            <a:ext cx="1785582" cy="288539"/>
          </a:xfrm>
          <a:prstGeom prst="rect">
            <a:avLst/>
          </a:prstGeom>
          <a:noFill/>
        </p:spPr>
        <p:txBody>
          <a:bodyPr wrap="none" lIns="68378" tIns="34289" rIns="68378" bIns="34289" rtlCol="0">
            <a:spAutoFit/>
          </a:bodyPr>
          <a:lstStyle/>
          <a:p>
            <a:pPr algn="r" defTabSz="683505"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3505"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3505"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2376693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78" tIns="34289" rIns="68378" bIns="34289" rtlCol="0" anchor="ctr"/>
          <a:lstStyle/>
          <a:p>
            <a:pPr algn="ctr" defTabSz="683505"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979"/>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39"/>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216"/>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802"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218"/>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505"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8804075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439"/>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687" indent="0">
              <a:buNone/>
              <a:defRPr sz="1500">
                <a:solidFill>
                  <a:schemeClr val="tx1">
                    <a:tint val="75000"/>
                  </a:schemeClr>
                </a:solidFill>
              </a:defRPr>
            </a:lvl2pPr>
            <a:lvl3pPr marL="683505" indent="0">
              <a:buNone/>
              <a:defRPr sz="1400">
                <a:solidFill>
                  <a:schemeClr val="tx1">
                    <a:tint val="75000"/>
                  </a:schemeClr>
                </a:solidFill>
              </a:defRPr>
            </a:lvl3pPr>
            <a:lvl4pPr marL="1025258" indent="0">
              <a:buNone/>
              <a:defRPr sz="1200">
                <a:solidFill>
                  <a:schemeClr val="tx1">
                    <a:tint val="75000"/>
                  </a:schemeClr>
                </a:solidFill>
              </a:defRPr>
            </a:lvl4pPr>
            <a:lvl5pPr marL="1367010" indent="0">
              <a:buNone/>
              <a:defRPr sz="1200">
                <a:solidFill>
                  <a:schemeClr val="tx1">
                    <a:tint val="75000"/>
                  </a:schemeClr>
                </a:solidFill>
              </a:defRPr>
            </a:lvl5pPr>
            <a:lvl6pPr marL="1708829" indent="0">
              <a:buNone/>
              <a:defRPr sz="1200">
                <a:solidFill>
                  <a:schemeClr val="tx1">
                    <a:tint val="75000"/>
                  </a:schemeClr>
                </a:solidFill>
              </a:defRPr>
            </a:lvl6pPr>
            <a:lvl7pPr marL="2050514" indent="0">
              <a:buNone/>
              <a:defRPr sz="1200">
                <a:solidFill>
                  <a:schemeClr val="tx1">
                    <a:tint val="75000"/>
                  </a:schemeClr>
                </a:solidFill>
              </a:defRPr>
            </a:lvl7pPr>
            <a:lvl8pPr marL="2392200" indent="0">
              <a:buNone/>
              <a:defRPr sz="1200">
                <a:solidFill>
                  <a:schemeClr val="tx1">
                    <a:tint val="75000"/>
                  </a:schemeClr>
                </a:solidFill>
              </a:defRPr>
            </a:lvl8pPr>
            <a:lvl9pPr marL="2733903"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329804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131" y="342900"/>
            <a:ext cx="2949063" cy="1200150"/>
          </a:xfrm>
        </p:spPr>
        <p:txBody>
          <a:bodyPr anchor="b"/>
          <a:lstStyle>
            <a:lvl1pPr>
              <a:defRPr sz="2900"/>
            </a:lvl1pPr>
          </a:lstStyle>
          <a:p>
            <a:r>
              <a:rPr lang="zh-CN" altLang="en-US"/>
              <a:t>单击此处编辑母版标题样式</a:t>
            </a:r>
          </a:p>
        </p:txBody>
      </p:sp>
      <p:sp>
        <p:nvSpPr>
          <p:cNvPr id="3" name="内容占位符 2"/>
          <p:cNvSpPr>
            <a:spLocks noGrp="1"/>
          </p:cNvSpPr>
          <p:nvPr>
            <p:ph idx="1"/>
          </p:nvPr>
        </p:nvSpPr>
        <p:spPr>
          <a:xfrm>
            <a:off x="3887114" y="740712"/>
            <a:ext cx="4629933" cy="3655219"/>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131" y="1543052"/>
            <a:ext cx="2949063" cy="2858691"/>
          </a:xfrm>
        </p:spPr>
        <p:txBody>
          <a:bodyPr/>
          <a:lstStyle>
            <a:lvl1pPr marL="0" indent="0">
              <a:buNone/>
              <a:defRPr sz="1400"/>
            </a:lvl1pPr>
            <a:lvl2pPr marL="406712" indent="0">
              <a:buNone/>
              <a:defRPr sz="1200"/>
            </a:lvl2pPr>
            <a:lvl3pPr marL="813365" indent="0">
              <a:buNone/>
              <a:defRPr sz="1100"/>
            </a:lvl3pPr>
            <a:lvl4pPr marL="1220137" indent="0">
              <a:buNone/>
              <a:defRPr sz="900"/>
            </a:lvl4pPr>
            <a:lvl5pPr marL="1626779" indent="0">
              <a:buNone/>
              <a:defRPr sz="900"/>
            </a:lvl5pPr>
            <a:lvl6pPr marL="2033420" indent="0">
              <a:buNone/>
              <a:defRPr sz="900"/>
            </a:lvl6pPr>
            <a:lvl7pPr marL="2440132" indent="0">
              <a:buNone/>
              <a:defRPr sz="900"/>
            </a:lvl7pPr>
            <a:lvl8pPr marL="2846817" indent="0">
              <a:buNone/>
              <a:defRPr sz="900"/>
            </a:lvl8pPr>
            <a:lvl9pPr marL="3253556" indent="0">
              <a:buNone/>
              <a:defRPr sz="900"/>
            </a:lvl9pPr>
          </a:lstStyle>
          <a:p>
            <a:pPr lvl="0"/>
            <a:r>
              <a:rPr lang="zh-CN" altLang="en-US"/>
              <a:t>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60888BE9-5AF9-4C42-8F41-A9B5F739AF0B}" type="datetimeFigureOut">
              <a:rPr lang="zh-CN" altLang="en-US"/>
              <a:pPr>
                <a:defRPr/>
              </a:pPr>
              <a:t>2025/9/11</a:t>
            </a:fld>
            <a:endParaRPr lang="en-US" altLang="zh-CN"/>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9C997AF1-4EB0-4879-8197-219631C8D587}" type="slidenum">
              <a:rPr lang="en-US" altLang="zh-CN"/>
              <a:pPr>
                <a:defRPr/>
              </a:pPr>
              <a:t>‹#›</a:t>
            </a:fld>
            <a:endParaRPr lang="en-US" altLang="zh-CN"/>
          </a:p>
        </p:txBody>
      </p:sp>
    </p:spTree>
    <p:extLst>
      <p:ext uri="{BB962C8B-B14F-4D97-AF65-F5344CB8AC3E}">
        <p14:creationId xmlns:p14="http://schemas.microsoft.com/office/powerpoint/2010/main" val="40646001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78" tIns="34289" rIns="68378" bIns="34289" rtlCol="0" anchor="ctr"/>
          <a:lstStyle/>
          <a:p>
            <a:pPr algn="ctr" defTabSz="683505"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39"/>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216"/>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218"/>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505"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42754623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979"/>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1687" indent="0">
              <a:buNone/>
              <a:defRPr sz="1500" b="1"/>
            </a:lvl2pPr>
            <a:lvl3pPr marL="683505" indent="0">
              <a:buNone/>
              <a:defRPr sz="1400" b="1"/>
            </a:lvl3pPr>
            <a:lvl4pPr marL="1025258" indent="0">
              <a:buNone/>
              <a:defRPr sz="1200" b="1"/>
            </a:lvl4pPr>
            <a:lvl5pPr marL="1367010" indent="0">
              <a:buNone/>
              <a:defRPr sz="1200" b="1"/>
            </a:lvl5pPr>
            <a:lvl6pPr marL="1708829" indent="0">
              <a:buNone/>
              <a:defRPr sz="1200" b="1"/>
            </a:lvl6pPr>
            <a:lvl7pPr marL="2050514" indent="0">
              <a:buNone/>
              <a:defRPr sz="1200" b="1"/>
            </a:lvl7pPr>
            <a:lvl8pPr marL="2392200" indent="0">
              <a:buNone/>
              <a:defRPr sz="1200" b="1"/>
            </a:lvl8pPr>
            <a:lvl9pPr marL="2733903"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1687" indent="0">
              <a:buNone/>
              <a:defRPr sz="1500" b="1"/>
            </a:lvl2pPr>
            <a:lvl3pPr marL="683505" indent="0">
              <a:buNone/>
              <a:defRPr sz="1400" b="1"/>
            </a:lvl3pPr>
            <a:lvl4pPr marL="1025258" indent="0">
              <a:buNone/>
              <a:defRPr sz="1200" b="1"/>
            </a:lvl4pPr>
            <a:lvl5pPr marL="1367010" indent="0">
              <a:buNone/>
              <a:defRPr sz="1200" b="1"/>
            </a:lvl5pPr>
            <a:lvl6pPr marL="1708829" indent="0">
              <a:buNone/>
              <a:defRPr sz="1200" b="1"/>
            </a:lvl6pPr>
            <a:lvl7pPr marL="2050514" indent="0">
              <a:buNone/>
              <a:defRPr sz="1200" b="1"/>
            </a:lvl7pPr>
            <a:lvl8pPr marL="2392200" indent="0">
              <a:buNone/>
              <a:defRPr sz="1200" b="1"/>
            </a:lvl8pPr>
            <a:lvl9pPr marL="2733903"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78" tIns="34289" rIns="68378" bIns="34289" rtlCol="0" anchor="ctr"/>
          <a:lstStyle/>
          <a:p>
            <a:pPr algn="ctr" defTabSz="683505"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39"/>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216"/>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0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218"/>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05"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505"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6128281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1732" indent="0" algn="ctr">
              <a:buNone/>
              <a:defRPr sz="1500"/>
            </a:lvl2pPr>
            <a:lvl3pPr marL="683590" indent="0" algn="ctr">
              <a:buNone/>
              <a:defRPr sz="1400"/>
            </a:lvl3pPr>
            <a:lvl4pPr marL="1025385" indent="0" algn="ctr">
              <a:buNone/>
              <a:defRPr sz="1200"/>
            </a:lvl4pPr>
            <a:lvl5pPr marL="1367180" indent="0" algn="ctr">
              <a:buNone/>
              <a:defRPr sz="1200"/>
            </a:lvl5pPr>
            <a:lvl6pPr marL="1709039" indent="0" algn="ctr">
              <a:buNone/>
              <a:defRPr sz="1200"/>
            </a:lvl6pPr>
            <a:lvl7pPr marL="2050769" indent="0" algn="ctr">
              <a:buNone/>
              <a:defRPr sz="1200"/>
            </a:lvl7pPr>
            <a:lvl8pPr marL="2392500" indent="0" algn="ctr">
              <a:buNone/>
              <a:defRPr sz="1200"/>
            </a:lvl8pPr>
            <a:lvl9pPr marL="2734243"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85" tIns="34289" rIns="68385" bIns="34289" rtlCol="0" anchor="ctr"/>
          <a:lstStyle/>
          <a:p>
            <a:pPr algn="ctr" defTabSz="683590"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089"/>
            <a:ext cx="1785582" cy="288539"/>
          </a:xfrm>
          <a:prstGeom prst="rect">
            <a:avLst/>
          </a:prstGeom>
          <a:noFill/>
        </p:spPr>
        <p:txBody>
          <a:bodyPr wrap="none" lIns="68385" tIns="34289" rIns="68385" bIns="34289" rtlCol="0">
            <a:spAutoFit/>
          </a:bodyPr>
          <a:lstStyle/>
          <a:p>
            <a:pPr algn="r" defTabSz="683590"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3590"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3590"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4826882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85" tIns="34289" rIns="68385" bIns="34289" rtlCol="0" anchor="ctr"/>
          <a:lstStyle/>
          <a:p>
            <a:pPr algn="ctr" defTabSz="683590"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974"/>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39"/>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211"/>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802"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213"/>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590"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2996625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434"/>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732" indent="0">
              <a:buNone/>
              <a:defRPr sz="1500">
                <a:solidFill>
                  <a:schemeClr val="tx1">
                    <a:tint val="75000"/>
                  </a:schemeClr>
                </a:solidFill>
              </a:defRPr>
            </a:lvl2pPr>
            <a:lvl3pPr marL="683590" indent="0">
              <a:buNone/>
              <a:defRPr sz="1400">
                <a:solidFill>
                  <a:schemeClr val="tx1">
                    <a:tint val="75000"/>
                  </a:schemeClr>
                </a:solidFill>
              </a:defRPr>
            </a:lvl3pPr>
            <a:lvl4pPr marL="1025385" indent="0">
              <a:buNone/>
              <a:defRPr sz="1200">
                <a:solidFill>
                  <a:schemeClr val="tx1">
                    <a:tint val="75000"/>
                  </a:schemeClr>
                </a:solidFill>
              </a:defRPr>
            </a:lvl4pPr>
            <a:lvl5pPr marL="1367180" indent="0">
              <a:buNone/>
              <a:defRPr sz="1200">
                <a:solidFill>
                  <a:schemeClr val="tx1">
                    <a:tint val="75000"/>
                  </a:schemeClr>
                </a:solidFill>
              </a:defRPr>
            </a:lvl5pPr>
            <a:lvl6pPr marL="1709039" indent="0">
              <a:buNone/>
              <a:defRPr sz="1200">
                <a:solidFill>
                  <a:schemeClr val="tx1">
                    <a:tint val="75000"/>
                  </a:schemeClr>
                </a:solidFill>
              </a:defRPr>
            </a:lvl6pPr>
            <a:lvl7pPr marL="2050769" indent="0">
              <a:buNone/>
              <a:defRPr sz="1200">
                <a:solidFill>
                  <a:schemeClr val="tx1">
                    <a:tint val="75000"/>
                  </a:schemeClr>
                </a:solidFill>
              </a:defRPr>
            </a:lvl7pPr>
            <a:lvl8pPr marL="2392500" indent="0">
              <a:buNone/>
              <a:defRPr sz="1200">
                <a:solidFill>
                  <a:schemeClr val="tx1">
                    <a:tint val="75000"/>
                  </a:schemeClr>
                </a:solidFill>
              </a:defRPr>
            </a:lvl8pPr>
            <a:lvl9pPr marL="2734243"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3577690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85" tIns="34289" rIns="68385" bIns="34289" rtlCol="0" anchor="ctr"/>
          <a:lstStyle/>
          <a:p>
            <a:pPr algn="ctr" defTabSz="683590"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39"/>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211"/>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213"/>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590"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7751560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974"/>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1732" indent="0">
              <a:buNone/>
              <a:defRPr sz="1500" b="1"/>
            </a:lvl2pPr>
            <a:lvl3pPr marL="683590" indent="0">
              <a:buNone/>
              <a:defRPr sz="1400" b="1"/>
            </a:lvl3pPr>
            <a:lvl4pPr marL="1025385" indent="0">
              <a:buNone/>
              <a:defRPr sz="1200" b="1"/>
            </a:lvl4pPr>
            <a:lvl5pPr marL="1367180" indent="0">
              <a:buNone/>
              <a:defRPr sz="1200" b="1"/>
            </a:lvl5pPr>
            <a:lvl6pPr marL="1709039" indent="0">
              <a:buNone/>
              <a:defRPr sz="1200" b="1"/>
            </a:lvl6pPr>
            <a:lvl7pPr marL="2050769" indent="0">
              <a:buNone/>
              <a:defRPr sz="1200" b="1"/>
            </a:lvl7pPr>
            <a:lvl8pPr marL="2392500" indent="0">
              <a:buNone/>
              <a:defRPr sz="1200" b="1"/>
            </a:lvl8pPr>
            <a:lvl9pPr marL="2734243"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1732" indent="0">
              <a:buNone/>
              <a:defRPr sz="1500" b="1"/>
            </a:lvl2pPr>
            <a:lvl3pPr marL="683590" indent="0">
              <a:buNone/>
              <a:defRPr sz="1400" b="1"/>
            </a:lvl3pPr>
            <a:lvl4pPr marL="1025385" indent="0">
              <a:buNone/>
              <a:defRPr sz="1200" b="1"/>
            </a:lvl4pPr>
            <a:lvl5pPr marL="1367180" indent="0">
              <a:buNone/>
              <a:defRPr sz="1200" b="1"/>
            </a:lvl5pPr>
            <a:lvl6pPr marL="1709039" indent="0">
              <a:buNone/>
              <a:defRPr sz="1200" b="1"/>
            </a:lvl6pPr>
            <a:lvl7pPr marL="2050769" indent="0">
              <a:buNone/>
              <a:defRPr sz="1200" b="1"/>
            </a:lvl7pPr>
            <a:lvl8pPr marL="2392500" indent="0">
              <a:buNone/>
              <a:defRPr sz="1200" b="1"/>
            </a:lvl8pPr>
            <a:lvl9pPr marL="2734243"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85" tIns="34289" rIns="68385" bIns="34289" rtlCol="0" anchor="ctr"/>
          <a:lstStyle/>
          <a:p>
            <a:pPr algn="ctr" defTabSz="683590"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39"/>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211"/>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59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213"/>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590"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590"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19352280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1786" indent="0" algn="ctr">
              <a:buNone/>
              <a:defRPr sz="1500"/>
            </a:lvl2pPr>
            <a:lvl3pPr marL="683692" indent="0" algn="ctr">
              <a:buNone/>
              <a:defRPr sz="1400"/>
            </a:lvl3pPr>
            <a:lvl4pPr marL="1025538" indent="0" algn="ctr">
              <a:buNone/>
              <a:defRPr sz="1200"/>
            </a:lvl4pPr>
            <a:lvl5pPr marL="1367384" indent="0" algn="ctr">
              <a:buNone/>
              <a:defRPr sz="1200"/>
            </a:lvl5pPr>
            <a:lvl6pPr marL="1709291" indent="0" algn="ctr">
              <a:buNone/>
              <a:defRPr sz="1200"/>
            </a:lvl6pPr>
            <a:lvl7pPr marL="2051075" indent="0" algn="ctr">
              <a:buNone/>
              <a:defRPr sz="1200"/>
            </a:lvl7pPr>
            <a:lvl8pPr marL="2392860" indent="0" algn="ctr">
              <a:buNone/>
              <a:defRPr sz="1200"/>
            </a:lvl8pPr>
            <a:lvl9pPr marL="2734651"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94" tIns="34289" rIns="68394" bIns="34289" rtlCol="0" anchor="ctr"/>
          <a:lstStyle/>
          <a:p>
            <a:pPr algn="ctr" defTabSz="683692"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083"/>
            <a:ext cx="1785582" cy="288539"/>
          </a:xfrm>
          <a:prstGeom prst="rect">
            <a:avLst/>
          </a:prstGeom>
          <a:noFill/>
        </p:spPr>
        <p:txBody>
          <a:bodyPr wrap="none" lIns="68394" tIns="34289" rIns="68394" bIns="34289" rtlCol="0">
            <a:spAutoFit/>
          </a:bodyPr>
          <a:lstStyle/>
          <a:p>
            <a:pPr algn="r" defTabSz="683692"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3692"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3692"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16818627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94" tIns="34289" rIns="68394" bIns="34289" rtlCol="0" anchor="ctr"/>
          <a:lstStyle/>
          <a:p>
            <a:pPr algn="ctr" defTabSz="683692"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968"/>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39"/>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205"/>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802"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207"/>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692"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37470033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428"/>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786" indent="0">
              <a:buNone/>
              <a:defRPr sz="1500">
                <a:solidFill>
                  <a:schemeClr val="tx1">
                    <a:tint val="75000"/>
                  </a:schemeClr>
                </a:solidFill>
              </a:defRPr>
            </a:lvl2pPr>
            <a:lvl3pPr marL="683692" indent="0">
              <a:buNone/>
              <a:defRPr sz="1400">
                <a:solidFill>
                  <a:schemeClr val="tx1">
                    <a:tint val="75000"/>
                  </a:schemeClr>
                </a:solidFill>
              </a:defRPr>
            </a:lvl3pPr>
            <a:lvl4pPr marL="1025538" indent="0">
              <a:buNone/>
              <a:defRPr sz="1200">
                <a:solidFill>
                  <a:schemeClr val="tx1">
                    <a:tint val="75000"/>
                  </a:schemeClr>
                </a:solidFill>
              </a:defRPr>
            </a:lvl4pPr>
            <a:lvl5pPr marL="1367384" indent="0">
              <a:buNone/>
              <a:defRPr sz="1200">
                <a:solidFill>
                  <a:schemeClr val="tx1">
                    <a:tint val="75000"/>
                  </a:schemeClr>
                </a:solidFill>
              </a:defRPr>
            </a:lvl5pPr>
            <a:lvl6pPr marL="1709291" indent="0">
              <a:buNone/>
              <a:defRPr sz="1200">
                <a:solidFill>
                  <a:schemeClr val="tx1">
                    <a:tint val="75000"/>
                  </a:schemeClr>
                </a:solidFill>
              </a:defRPr>
            </a:lvl6pPr>
            <a:lvl7pPr marL="2051075" indent="0">
              <a:buNone/>
              <a:defRPr sz="1200">
                <a:solidFill>
                  <a:schemeClr val="tx1">
                    <a:tint val="75000"/>
                  </a:schemeClr>
                </a:solidFill>
              </a:defRPr>
            </a:lvl7pPr>
            <a:lvl8pPr marL="2392860" indent="0">
              <a:buNone/>
              <a:defRPr sz="1200">
                <a:solidFill>
                  <a:schemeClr val="tx1">
                    <a:tint val="75000"/>
                  </a:schemeClr>
                </a:solidFill>
              </a:defRPr>
            </a:lvl8pPr>
            <a:lvl9pPr marL="2734651"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031181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131" y="342900"/>
            <a:ext cx="2949063" cy="1200150"/>
          </a:xfrm>
        </p:spPr>
        <p:txBody>
          <a:bodyPr anchor="b"/>
          <a:lstStyle>
            <a:lvl1pPr>
              <a:defRPr sz="2900"/>
            </a:lvl1pPr>
          </a:lstStyle>
          <a:p>
            <a:r>
              <a:rPr lang="zh-CN" altLang="en-US"/>
              <a:t>单击此处编辑母版标题样式</a:t>
            </a:r>
          </a:p>
        </p:txBody>
      </p:sp>
      <p:sp>
        <p:nvSpPr>
          <p:cNvPr id="3" name="图片占位符 2"/>
          <p:cNvSpPr>
            <a:spLocks noGrp="1"/>
          </p:cNvSpPr>
          <p:nvPr>
            <p:ph type="pic" idx="1"/>
          </p:nvPr>
        </p:nvSpPr>
        <p:spPr>
          <a:xfrm>
            <a:off x="3887114" y="740712"/>
            <a:ext cx="4629933" cy="3655219"/>
          </a:xfrm>
        </p:spPr>
        <p:txBody>
          <a:bodyPr/>
          <a:lstStyle>
            <a:lvl1pPr marL="0" indent="0">
              <a:buNone/>
              <a:defRPr sz="2900"/>
            </a:lvl1pPr>
            <a:lvl2pPr marL="406712" indent="0">
              <a:buNone/>
              <a:defRPr sz="2500"/>
            </a:lvl2pPr>
            <a:lvl3pPr marL="813365" indent="0">
              <a:buNone/>
              <a:defRPr sz="2100"/>
            </a:lvl3pPr>
            <a:lvl4pPr marL="1220137" indent="0">
              <a:buNone/>
              <a:defRPr sz="1800"/>
            </a:lvl4pPr>
            <a:lvl5pPr marL="1626779" indent="0">
              <a:buNone/>
              <a:defRPr sz="1800"/>
            </a:lvl5pPr>
            <a:lvl6pPr marL="2033420" indent="0">
              <a:buNone/>
              <a:defRPr sz="1800"/>
            </a:lvl6pPr>
            <a:lvl7pPr marL="2440132" indent="0">
              <a:buNone/>
              <a:defRPr sz="1800"/>
            </a:lvl7pPr>
            <a:lvl8pPr marL="2846817" indent="0">
              <a:buNone/>
              <a:defRPr sz="1800"/>
            </a:lvl8pPr>
            <a:lvl9pPr marL="3253556" indent="0">
              <a:buNone/>
              <a:defRPr sz="1800"/>
            </a:lvl9pPr>
          </a:lstStyle>
          <a:p>
            <a:pPr lvl="0"/>
            <a:endParaRPr lang="zh-CN" altLang="en-US" noProof="0"/>
          </a:p>
        </p:txBody>
      </p:sp>
      <p:sp>
        <p:nvSpPr>
          <p:cNvPr id="4" name="文本占位符 3"/>
          <p:cNvSpPr>
            <a:spLocks noGrp="1"/>
          </p:cNvSpPr>
          <p:nvPr>
            <p:ph type="body" sz="half" idx="2"/>
          </p:nvPr>
        </p:nvSpPr>
        <p:spPr>
          <a:xfrm>
            <a:off x="630131" y="1543052"/>
            <a:ext cx="2949063" cy="2858691"/>
          </a:xfrm>
        </p:spPr>
        <p:txBody>
          <a:bodyPr/>
          <a:lstStyle>
            <a:lvl1pPr marL="0" indent="0">
              <a:buNone/>
              <a:defRPr sz="1400"/>
            </a:lvl1pPr>
            <a:lvl2pPr marL="406712" indent="0">
              <a:buNone/>
              <a:defRPr sz="1200"/>
            </a:lvl2pPr>
            <a:lvl3pPr marL="813365" indent="0">
              <a:buNone/>
              <a:defRPr sz="1100"/>
            </a:lvl3pPr>
            <a:lvl4pPr marL="1220137" indent="0">
              <a:buNone/>
              <a:defRPr sz="900"/>
            </a:lvl4pPr>
            <a:lvl5pPr marL="1626779" indent="0">
              <a:buNone/>
              <a:defRPr sz="900"/>
            </a:lvl5pPr>
            <a:lvl6pPr marL="2033420" indent="0">
              <a:buNone/>
              <a:defRPr sz="900"/>
            </a:lvl6pPr>
            <a:lvl7pPr marL="2440132" indent="0">
              <a:buNone/>
              <a:defRPr sz="900"/>
            </a:lvl7pPr>
            <a:lvl8pPr marL="2846817" indent="0">
              <a:buNone/>
              <a:defRPr sz="900"/>
            </a:lvl8pPr>
            <a:lvl9pPr marL="3253556" indent="0">
              <a:buNone/>
              <a:defRPr sz="900"/>
            </a:lvl9pPr>
          </a:lstStyle>
          <a:p>
            <a:pPr lvl="0"/>
            <a:r>
              <a:rPr lang="zh-CN" altLang="en-US"/>
              <a:t>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27AD1B50-156A-444A-AA27-E5F0DF076C39}" type="datetimeFigureOut">
              <a:rPr lang="zh-CN" altLang="en-US"/>
              <a:pPr>
                <a:defRPr/>
              </a:pPr>
              <a:t>2025/9/11</a:t>
            </a:fld>
            <a:endParaRPr lang="en-US" altLang="zh-CN"/>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F86D28E6-C22A-452A-B783-B0E7ABCCFDC5}" type="slidenum">
              <a:rPr lang="en-US" altLang="zh-CN"/>
              <a:pPr>
                <a:defRPr/>
              </a:pPr>
              <a:t>‹#›</a:t>
            </a:fld>
            <a:endParaRPr lang="en-US" altLang="zh-CN"/>
          </a:p>
        </p:txBody>
      </p:sp>
    </p:spTree>
    <p:extLst>
      <p:ext uri="{BB962C8B-B14F-4D97-AF65-F5344CB8AC3E}">
        <p14:creationId xmlns:p14="http://schemas.microsoft.com/office/powerpoint/2010/main" val="126836459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94" tIns="34289" rIns="68394" bIns="34289" rtlCol="0" anchor="ctr"/>
          <a:lstStyle/>
          <a:p>
            <a:pPr algn="ctr" defTabSz="683692"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39"/>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205"/>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207"/>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692"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37813544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968"/>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1786" indent="0">
              <a:buNone/>
              <a:defRPr sz="1500" b="1"/>
            </a:lvl2pPr>
            <a:lvl3pPr marL="683692" indent="0">
              <a:buNone/>
              <a:defRPr sz="1400" b="1"/>
            </a:lvl3pPr>
            <a:lvl4pPr marL="1025538" indent="0">
              <a:buNone/>
              <a:defRPr sz="1200" b="1"/>
            </a:lvl4pPr>
            <a:lvl5pPr marL="1367384" indent="0">
              <a:buNone/>
              <a:defRPr sz="1200" b="1"/>
            </a:lvl5pPr>
            <a:lvl6pPr marL="1709291" indent="0">
              <a:buNone/>
              <a:defRPr sz="1200" b="1"/>
            </a:lvl6pPr>
            <a:lvl7pPr marL="2051075" indent="0">
              <a:buNone/>
              <a:defRPr sz="1200" b="1"/>
            </a:lvl7pPr>
            <a:lvl8pPr marL="2392860" indent="0">
              <a:buNone/>
              <a:defRPr sz="1200" b="1"/>
            </a:lvl8pPr>
            <a:lvl9pPr marL="2734651"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1786" indent="0">
              <a:buNone/>
              <a:defRPr sz="1500" b="1"/>
            </a:lvl2pPr>
            <a:lvl3pPr marL="683692" indent="0">
              <a:buNone/>
              <a:defRPr sz="1400" b="1"/>
            </a:lvl3pPr>
            <a:lvl4pPr marL="1025538" indent="0">
              <a:buNone/>
              <a:defRPr sz="1200" b="1"/>
            </a:lvl4pPr>
            <a:lvl5pPr marL="1367384" indent="0">
              <a:buNone/>
              <a:defRPr sz="1200" b="1"/>
            </a:lvl5pPr>
            <a:lvl6pPr marL="1709291" indent="0">
              <a:buNone/>
              <a:defRPr sz="1200" b="1"/>
            </a:lvl6pPr>
            <a:lvl7pPr marL="2051075" indent="0">
              <a:buNone/>
              <a:defRPr sz="1200" b="1"/>
            </a:lvl7pPr>
            <a:lvl8pPr marL="2392860" indent="0">
              <a:buNone/>
              <a:defRPr sz="1200" b="1"/>
            </a:lvl8pPr>
            <a:lvl9pPr marL="2734651"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394" tIns="34289" rIns="68394" bIns="34289" rtlCol="0" anchor="ctr"/>
          <a:lstStyle/>
          <a:p>
            <a:pPr algn="ctr" defTabSz="683692"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39"/>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205"/>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69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207"/>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692"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692"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310907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1840" indent="0" algn="ctr">
              <a:buNone/>
              <a:defRPr sz="1500"/>
            </a:lvl2pPr>
            <a:lvl3pPr marL="683794" indent="0" algn="ctr">
              <a:buNone/>
              <a:defRPr sz="1400"/>
            </a:lvl3pPr>
            <a:lvl4pPr marL="1025691" indent="0" algn="ctr">
              <a:buNone/>
              <a:defRPr sz="1200"/>
            </a:lvl4pPr>
            <a:lvl5pPr marL="1367588" indent="0" algn="ctr">
              <a:buNone/>
              <a:defRPr sz="1200"/>
            </a:lvl5pPr>
            <a:lvl6pPr marL="1709543" indent="0" algn="ctr">
              <a:buNone/>
              <a:defRPr sz="1200"/>
            </a:lvl6pPr>
            <a:lvl7pPr marL="2051381" indent="0" algn="ctr">
              <a:buNone/>
              <a:defRPr sz="1200"/>
            </a:lvl7pPr>
            <a:lvl8pPr marL="2393220" indent="0" algn="ctr">
              <a:buNone/>
              <a:defRPr sz="1200"/>
            </a:lvl8pPr>
            <a:lvl9pPr marL="2735060"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03" tIns="34289" rIns="68403" bIns="34289" rtlCol="0" anchor="ctr"/>
          <a:lstStyle/>
          <a:p>
            <a:pPr algn="ctr" defTabSz="683794"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077"/>
            <a:ext cx="1785582" cy="288539"/>
          </a:xfrm>
          <a:prstGeom prst="rect">
            <a:avLst/>
          </a:prstGeom>
          <a:noFill/>
        </p:spPr>
        <p:txBody>
          <a:bodyPr wrap="none" lIns="68403" tIns="34289" rIns="68403" bIns="34289" rtlCol="0">
            <a:spAutoFit/>
          </a:bodyPr>
          <a:lstStyle/>
          <a:p>
            <a:pPr algn="r" defTabSz="683794"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3794"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3794"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9510603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03" tIns="34289" rIns="68403" bIns="34289" rtlCol="0" anchor="ctr"/>
          <a:lstStyle/>
          <a:p>
            <a:pPr algn="ctr" defTabSz="683794"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962"/>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39"/>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199"/>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802"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201"/>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794"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6967582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422"/>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840" indent="0">
              <a:buNone/>
              <a:defRPr sz="1500">
                <a:solidFill>
                  <a:schemeClr val="tx1">
                    <a:tint val="75000"/>
                  </a:schemeClr>
                </a:solidFill>
              </a:defRPr>
            </a:lvl2pPr>
            <a:lvl3pPr marL="683794" indent="0">
              <a:buNone/>
              <a:defRPr sz="1400">
                <a:solidFill>
                  <a:schemeClr val="tx1">
                    <a:tint val="75000"/>
                  </a:schemeClr>
                </a:solidFill>
              </a:defRPr>
            </a:lvl3pPr>
            <a:lvl4pPr marL="1025691" indent="0">
              <a:buNone/>
              <a:defRPr sz="1200">
                <a:solidFill>
                  <a:schemeClr val="tx1">
                    <a:tint val="75000"/>
                  </a:schemeClr>
                </a:solidFill>
              </a:defRPr>
            </a:lvl4pPr>
            <a:lvl5pPr marL="1367588" indent="0">
              <a:buNone/>
              <a:defRPr sz="1200">
                <a:solidFill>
                  <a:schemeClr val="tx1">
                    <a:tint val="75000"/>
                  </a:schemeClr>
                </a:solidFill>
              </a:defRPr>
            </a:lvl5pPr>
            <a:lvl6pPr marL="1709543" indent="0">
              <a:buNone/>
              <a:defRPr sz="1200">
                <a:solidFill>
                  <a:schemeClr val="tx1">
                    <a:tint val="75000"/>
                  </a:schemeClr>
                </a:solidFill>
              </a:defRPr>
            </a:lvl6pPr>
            <a:lvl7pPr marL="2051381" indent="0">
              <a:buNone/>
              <a:defRPr sz="1200">
                <a:solidFill>
                  <a:schemeClr val="tx1">
                    <a:tint val="75000"/>
                  </a:schemeClr>
                </a:solidFill>
              </a:defRPr>
            </a:lvl7pPr>
            <a:lvl8pPr marL="2393220" indent="0">
              <a:buNone/>
              <a:defRPr sz="1200">
                <a:solidFill>
                  <a:schemeClr val="tx1">
                    <a:tint val="75000"/>
                  </a:schemeClr>
                </a:solidFill>
              </a:defRPr>
            </a:lvl8pPr>
            <a:lvl9pPr marL="2735060"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7217832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03" tIns="34289" rIns="68403" bIns="34289" rtlCol="0" anchor="ctr"/>
          <a:lstStyle/>
          <a:p>
            <a:pPr algn="ctr" defTabSz="683794"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239"/>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199"/>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547143"/>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3" name="组合 52">
            <a:extLst>
              <a:ext uri="{FF2B5EF4-FFF2-40B4-BE49-F238E27FC236}">
                <a16:creationId xmlns:a16="http://schemas.microsoft.com/office/drawing/2014/main" id="{8374581E-5301-C445-9385-6CFFDD9864F5}"/>
              </a:ext>
            </a:extLst>
          </p:cNvPr>
          <p:cNvGrpSpPr/>
          <p:nvPr userDrawn="1"/>
        </p:nvGrpSpPr>
        <p:grpSpPr>
          <a:xfrm>
            <a:off x="7709768" y="318201"/>
            <a:ext cx="902811" cy="307777"/>
            <a:chOff x="10279689" y="424110"/>
            <a:chExt cx="1203748" cy="410369"/>
          </a:xfrm>
        </p:grpSpPr>
        <p:grpSp>
          <p:nvGrpSpPr>
            <p:cNvPr id="54" name="组合 53">
              <a:extLst>
                <a:ext uri="{FF2B5EF4-FFF2-40B4-BE49-F238E27FC236}">
                  <a16:creationId xmlns:a16="http://schemas.microsoft.com/office/drawing/2014/main" id="{F475FED2-FFE6-DF46-86B4-5543E8AFAF9D}"/>
                </a:ext>
              </a:extLst>
            </p:cNvPr>
            <p:cNvGrpSpPr/>
            <p:nvPr userDrawn="1"/>
          </p:nvGrpSpPr>
          <p:grpSpPr>
            <a:xfrm>
              <a:off x="10413894" y="437620"/>
              <a:ext cx="927707" cy="369331"/>
              <a:chOff x="1113126" y="809213"/>
              <a:chExt cx="2133357" cy="523762"/>
            </a:xfrm>
            <a:solidFill>
              <a:schemeClr val="bg1">
                <a:lumMod val="75000"/>
              </a:schemeClr>
            </a:solidFill>
          </p:grpSpPr>
          <p:sp>
            <p:nvSpPr>
              <p:cNvPr id="56" name="椭圆 55">
                <a:extLst>
                  <a:ext uri="{FF2B5EF4-FFF2-40B4-BE49-F238E27FC236}">
                    <a16:creationId xmlns:a16="http://schemas.microsoft.com/office/drawing/2014/main" id="{6AD9AAA8-32C8-094E-87B9-4AE94D1CE4B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sp>
            <p:nvSpPr>
              <p:cNvPr id="57" name="椭圆 56">
                <a:extLst>
                  <a:ext uri="{FF2B5EF4-FFF2-40B4-BE49-F238E27FC236}">
                    <a16:creationId xmlns:a16="http://schemas.microsoft.com/office/drawing/2014/main" id="{64E09646-339D-1443-B9DC-183BBC3DB2C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sp>
            <p:nvSpPr>
              <p:cNvPr id="58" name="椭圆 57">
                <a:extLst>
                  <a:ext uri="{FF2B5EF4-FFF2-40B4-BE49-F238E27FC236}">
                    <a16:creationId xmlns:a16="http://schemas.microsoft.com/office/drawing/2014/main" id="{7007A70A-50CA-0D47-8062-C8FB91725D44}"/>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B35B71B3-1CBD-2C4F-821A-C3615CCD6A7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grpSp>
        <p:sp>
          <p:nvSpPr>
            <p:cNvPr id="55" name="矩形 54">
              <a:extLst>
                <a:ext uri="{FF2B5EF4-FFF2-40B4-BE49-F238E27FC236}">
                  <a16:creationId xmlns:a16="http://schemas.microsoft.com/office/drawing/2014/main" id="{F223F3A4-FD22-0644-87F9-6594C4BCC06E}"/>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794"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904872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962"/>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1840" indent="0">
              <a:buNone/>
              <a:defRPr sz="1500" b="1"/>
            </a:lvl2pPr>
            <a:lvl3pPr marL="683794" indent="0">
              <a:buNone/>
              <a:defRPr sz="1400" b="1"/>
            </a:lvl3pPr>
            <a:lvl4pPr marL="1025691" indent="0">
              <a:buNone/>
              <a:defRPr sz="1200" b="1"/>
            </a:lvl4pPr>
            <a:lvl5pPr marL="1367588" indent="0">
              <a:buNone/>
              <a:defRPr sz="1200" b="1"/>
            </a:lvl5pPr>
            <a:lvl6pPr marL="1709543" indent="0">
              <a:buNone/>
              <a:defRPr sz="1200" b="1"/>
            </a:lvl6pPr>
            <a:lvl7pPr marL="2051381" indent="0">
              <a:buNone/>
              <a:defRPr sz="1200" b="1"/>
            </a:lvl7pPr>
            <a:lvl8pPr marL="2393220" indent="0">
              <a:buNone/>
              <a:defRPr sz="1200" b="1"/>
            </a:lvl8pPr>
            <a:lvl9pPr marL="2735060"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1840" indent="0">
              <a:buNone/>
              <a:defRPr sz="1500" b="1"/>
            </a:lvl2pPr>
            <a:lvl3pPr marL="683794" indent="0">
              <a:buNone/>
              <a:defRPr sz="1400" b="1"/>
            </a:lvl3pPr>
            <a:lvl4pPr marL="1025691" indent="0">
              <a:buNone/>
              <a:defRPr sz="1200" b="1"/>
            </a:lvl4pPr>
            <a:lvl5pPr marL="1367588" indent="0">
              <a:buNone/>
              <a:defRPr sz="1200" b="1"/>
            </a:lvl5pPr>
            <a:lvl6pPr marL="1709543" indent="0">
              <a:buNone/>
              <a:defRPr sz="1200" b="1"/>
            </a:lvl6pPr>
            <a:lvl7pPr marL="2051381" indent="0">
              <a:buNone/>
              <a:defRPr sz="1200" b="1"/>
            </a:lvl7pPr>
            <a:lvl8pPr marL="2393220" indent="0">
              <a:buNone/>
              <a:defRPr sz="1200" b="1"/>
            </a:lvl8pPr>
            <a:lvl9pPr marL="2735060"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903"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03" tIns="34289" rIns="68403" bIns="34289" rtlCol="0" anchor="ctr"/>
          <a:lstStyle/>
          <a:p>
            <a:pPr algn="ctr" defTabSz="683794"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239"/>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199"/>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7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55" name="组合 54">
            <a:extLst>
              <a:ext uri="{FF2B5EF4-FFF2-40B4-BE49-F238E27FC236}">
                <a16:creationId xmlns:a16="http://schemas.microsoft.com/office/drawing/2014/main" id="{AAE3C03B-5B1D-6E43-A909-AD0F7E87DCC6}"/>
              </a:ext>
            </a:extLst>
          </p:cNvPr>
          <p:cNvGrpSpPr/>
          <p:nvPr userDrawn="1"/>
        </p:nvGrpSpPr>
        <p:grpSpPr>
          <a:xfrm>
            <a:off x="7709768" y="318201"/>
            <a:ext cx="902811" cy="307777"/>
            <a:chOff x="10279689" y="424110"/>
            <a:chExt cx="1203748" cy="410369"/>
          </a:xfrm>
        </p:grpSpPr>
        <p:grpSp>
          <p:nvGrpSpPr>
            <p:cNvPr id="56" name="组合 55">
              <a:extLst>
                <a:ext uri="{FF2B5EF4-FFF2-40B4-BE49-F238E27FC236}">
                  <a16:creationId xmlns:a16="http://schemas.microsoft.com/office/drawing/2014/main" id="{9B76753E-2F79-C24F-92F0-0E6560D43798}"/>
                </a:ext>
              </a:extLst>
            </p:cNvPr>
            <p:cNvGrpSpPr/>
            <p:nvPr userDrawn="1"/>
          </p:nvGrpSpPr>
          <p:grpSpPr>
            <a:xfrm>
              <a:off x="10413894" y="437620"/>
              <a:ext cx="927707" cy="369331"/>
              <a:chOff x="1113126" y="809213"/>
              <a:chExt cx="2133357" cy="523762"/>
            </a:xfrm>
            <a:solidFill>
              <a:schemeClr val="bg1">
                <a:lumMod val="75000"/>
              </a:schemeClr>
            </a:solidFill>
          </p:grpSpPr>
          <p:sp>
            <p:nvSpPr>
              <p:cNvPr id="58" name="椭圆 57">
                <a:extLst>
                  <a:ext uri="{FF2B5EF4-FFF2-40B4-BE49-F238E27FC236}">
                    <a16:creationId xmlns:a16="http://schemas.microsoft.com/office/drawing/2014/main" id="{E1AAF0E4-9DDC-0E49-A1F9-B779DAE5B1EF}"/>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sp>
            <p:nvSpPr>
              <p:cNvPr id="59" name="椭圆 58">
                <a:extLst>
                  <a:ext uri="{FF2B5EF4-FFF2-40B4-BE49-F238E27FC236}">
                    <a16:creationId xmlns:a16="http://schemas.microsoft.com/office/drawing/2014/main" id="{2CB322BA-6881-F649-A643-CFED0571F02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sp>
            <p:nvSpPr>
              <p:cNvPr id="60" name="椭圆 59">
                <a:extLst>
                  <a:ext uri="{FF2B5EF4-FFF2-40B4-BE49-F238E27FC236}">
                    <a16:creationId xmlns:a16="http://schemas.microsoft.com/office/drawing/2014/main" id="{5B177DC3-3359-E841-BE9E-4B6C2A4AED5F}"/>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sp>
            <p:nvSpPr>
              <p:cNvPr id="61" name="椭圆 60">
                <a:extLst>
                  <a:ext uri="{FF2B5EF4-FFF2-40B4-BE49-F238E27FC236}">
                    <a16:creationId xmlns:a16="http://schemas.microsoft.com/office/drawing/2014/main" id="{26A2BE6D-6F11-C141-BC3A-EFDBDABD7E6A}"/>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94" eaLnBrk="1" fontAlgn="auto" hangingPunct="1">
                  <a:spcBef>
                    <a:spcPts val="0"/>
                  </a:spcBef>
                  <a:spcAft>
                    <a:spcPts val="0"/>
                  </a:spcAft>
                </a:pPr>
                <a:endParaRPr kumimoji="1" lang="zh-CN" altLang="en-US" sz="1400">
                  <a:solidFill>
                    <a:prstClr val="white"/>
                  </a:solidFill>
                </a:endParaRPr>
              </a:p>
            </p:txBody>
          </p:sp>
        </p:grpSp>
        <p:sp>
          <p:nvSpPr>
            <p:cNvPr id="57" name="矩形 56">
              <a:extLst>
                <a:ext uri="{FF2B5EF4-FFF2-40B4-BE49-F238E27FC236}">
                  <a16:creationId xmlns:a16="http://schemas.microsoft.com/office/drawing/2014/main" id="{A27B07EB-7113-274E-B022-08BA40562CEF}"/>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794"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28504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1903" indent="0" algn="ctr">
              <a:buNone/>
              <a:defRPr sz="1500"/>
            </a:lvl2pPr>
            <a:lvl3pPr marL="683913" indent="0" algn="ctr">
              <a:buNone/>
              <a:defRPr sz="1400"/>
            </a:lvl3pPr>
            <a:lvl4pPr marL="1025870" indent="0" algn="ctr">
              <a:buNone/>
              <a:defRPr sz="1200"/>
            </a:lvl4pPr>
            <a:lvl5pPr marL="1367826" indent="0" algn="ctr">
              <a:buNone/>
              <a:defRPr sz="1200"/>
            </a:lvl5pPr>
            <a:lvl6pPr marL="1709837" indent="0" algn="ctr">
              <a:buNone/>
              <a:defRPr sz="1200"/>
            </a:lvl6pPr>
            <a:lvl7pPr marL="2051738" indent="0" algn="ctr">
              <a:buNone/>
              <a:defRPr sz="1200"/>
            </a:lvl7pPr>
            <a:lvl8pPr marL="2393640" indent="0" algn="ctr">
              <a:buNone/>
              <a:defRPr sz="1200"/>
            </a:lvl8pPr>
            <a:lvl9pPr marL="2735543"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14" tIns="34289" rIns="68414" bIns="34289" rtlCol="0" anchor="ctr"/>
          <a:lstStyle/>
          <a:p>
            <a:pPr algn="ctr" defTabSz="683913"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8070"/>
            <a:ext cx="1785582" cy="288539"/>
          </a:xfrm>
          <a:prstGeom prst="rect">
            <a:avLst/>
          </a:prstGeom>
          <a:noFill/>
        </p:spPr>
        <p:txBody>
          <a:bodyPr wrap="none" lIns="68414" tIns="34289" rIns="68414" bIns="34289" rtlCol="0">
            <a:spAutoFit/>
          </a:bodyPr>
          <a:lstStyle/>
          <a:p>
            <a:pPr algn="r" defTabSz="683913"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5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3913"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3913"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2821764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903" y="41639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414" tIns="34289" rIns="68414" bIns="34289" rtlCol="0" anchor="ctr"/>
          <a:lstStyle/>
          <a:p>
            <a:pPr algn="ctr" defTabSz="683913"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a:xfrm>
            <a:off x="980633" y="273955"/>
            <a:ext cx="6165609" cy="659315"/>
          </a:xfrm>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103"/>
            <a:ext cx="7886700" cy="3440021"/>
          </a:xfrm>
        </p:spPr>
        <p:txBody>
          <a:bodyPr/>
          <a:lstStyle>
            <a:lvl1pPr>
              <a:lnSpc>
                <a:spcPct val="100000"/>
              </a:lnSpc>
              <a:spcBef>
                <a:spcPts val="450"/>
              </a:spcBef>
              <a:buFont typeface="Wingdings" pitchFamily="2" charset="2"/>
              <a:buChar char="Ø"/>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239"/>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192"/>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45802" y="483136"/>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3913"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65" name="组合 64">
            <a:extLst>
              <a:ext uri="{FF2B5EF4-FFF2-40B4-BE49-F238E27FC236}">
                <a16:creationId xmlns:a16="http://schemas.microsoft.com/office/drawing/2014/main" id="{4213CD45-0D83-EE41-A520-FC2A1AA33A69}"/>
              </a:ext>
            </a:extLst>
          </p:cNvPr>
          <p:cNvGrpSpPr/>
          <p:nvPr userDrawn="1"/>
        </p:nvGrpSpPr>
        <p:grpSpPr>
          <a:xfrm>
            <a:off x="7709768" y="318194"/>
            <a:ext cx="902811" cy="307777"/>
            <a:chOff x="10279689" y="424110"/>
            <a:chExt cx="1203748" cy="410369"/>
          </a:xfrm>
        </p:grpSpPr>
        <p:grpSp>
          <p:nvGrpSpPr>
            <p:cNvPr id="66" name="组合 65">
              <a:extLst>
                <a:ext uri="{FF2B5EF4-FFF2-40B4-BE49-F238E27FC236}">
                  <a16:creationId xmlns:a16="http://schemas.microsoft.com/office/drawing/2014/main" id="{19D144FC-AF28-0944-B9F5-7B54762F07C8}"/>
                </a:ext>
              </a:extLst>
            </p:cNvPr>
            <p:cNvGrpSpPr/>
            <p:nvPr userDrawn="1"/>
          </p:nvGrpSpPr>
          <p:grpSpPr>
            <a:xfrm>
              <a:off x="10413894" y="437620"/>
              <a:ext cx="927707" cy="369331"/>
              <a:chOff x="1113126" y="809213"/>
              <a:chExt cx="2133357" cy="523762"/>
            </a:xfrm>
            <a:solidFill>
              <a:schemeClr val="bg1">
                <a:lumMod val="75000"/>
              </a:schemeClr>
            </a:solidFill>
          </p:grpSpPr>
          <p:sp>
            <p:nvSpPr>
              <p:cNvPr id="68" name="椭圆 67">
                <a:extLst>
                  <a:ext uri="{FF2B5EF4-FFF2-40B4-BE49-F238E27FC236}">
                    <a16:creationId xmlns:a16="http://schemas.microsoft.com/office/drawing/2014/main" id="{83A5CC60-94D3-1249-8BE4-17324E9A765E}"/>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5DDBBFB0-E32A-6744-9DFD-D21B6CB7D97F}"/>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sp>
            <p:nvSpPr>
              <p:cNvPr id="70" name="椭圆 69">
                <a:extLst>
                  <a:ext uri="{FF2B5EF4-FFF2-40B4-BE49-F238E27FC236}">
                    <a16:creationId xmlns:a16="http://schemas.microsoft.com/office/drawing/2014/main" id="{35CC2F26-870D-D04D-838E-36907D3FE2CB}"/>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sp>
            <p:nvSpPr>
              <p:cNvPr id="83" name="椭圆 82">
                <a:extLst>
                  <a:ext uri="{FF2B5EF4-FFF2-40B4-BE49-F238E27FC236}">
                    <a16:creationId xmlns:a16="http://schemas.microsoft.com/office/drawing/2014/main" id="{5CEDE67B-7A02-6C4B-B74C-2C95D67BD709}"/>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913" eaLnBrk="1" fontAlgn="auto" hangingPunct="1">
                  <a:spcBef>
                    <a:spcPts val="0"/>
                  </a:spcBef>
                  <a:spcAft>
                    <a:spcPts val="0"/>
                  </a:spcAft>
                </a:pPr>
                <a:endParaRPr kumimoji="1" lang="zh-CN" altLang="en-US" sz="1400">
                  <a:solidFill>
                    <a:prstClr val="white"/>
                  </a:solidFill>
                </a:endParaRPr>
              </a:p>
            </p:txBody>
          </p:sp>
        </p:grpSp>
        <p:sp>
          <p:nvSpPr>
            <p:cNvPr id="67" name="矩形 66">
              <a:extLst>
                <a:ext uri="{FF2B5EF4-FFF2-40B4-BE49-F238E27FC236}">
                  <a16:creationId xmlns:a16="http://schemas.microsoft.com/office/drawing/2014/main" id="{EA98EFE0-7A74-AB42-B44C-59CB6E73D5F7}"/>
                </a:ext>
              </a:extLst>
            </p:cNvPr>
            <p:cNvSpPr/>
            <p:nvPr userDrawn="1"/>
          </p:nvSpPr>
          <p:spPr>
            <a:xfrm>
              <a:off x="10279689" y="424110"/>
              <a:ext cx="1203748" cy="410369"/>
            </a:xfrm>
            <a:prstGeom prst="rect">
              <a:avLst/>
            </a:prstGeom>
            <a:noFill/>
          </p:spPr>
          <p:txBody>
            <a:bodyPr wrap="none" lIns="91440" tIns="45720" rIns="91440" bIns="45720">
              <a:spAutoFit/>
            </a:bodyPr>
            <a:lstStyle/>
            <a:p>
              <a:pPr algn="ctr" defTabSz="683913"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spTree>
    <p:extLst>
      <p:ext uri="{BB962C8B-B14F-4D97-AF65-F5344CB8AC3E}">
        <p14:creationId xmlns:p14="http://schemas.microsoft.com/office/powerpoint/2010/main" val="41236797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415"/>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1903" indent="0">
              <a:buNone/>
              <a:defRPr sz="1500">
                <a:solidFill>
                  <a:schemeClr val="tx1">
                    <a:tint val="75000"/>
                  </a:schemeClr>
                </a:solidFill>
              </a:defRPr>
            </a:lvl2pPr>
            <a:lvl3pPr marL="683913" indent="0">
              <a:buNone/>
              <a:defRPr sz="1400">
                <a:solidFill>
                  <a:schemeClr val="tx1">
                    <a:tint val="75000"/>
                  </a:schemeClr>
                </a:solidFill>
              </a:defRPr>
            </a:lvl3pPr>
            <a:lvl4pPr marL="1025870" indent="0">
              <a:buNone/>
              <a:defRPr sz="1200">
                <a:solidFill>
                  <a:schemeClr val="tx1">
                    <a:tint val="75000"/>
                  </a:schemeClr>
                </a:solidFill>
              </a:defRPr>
            </a:lvl4pPr>
            <a:lvl5pPr marL="1367826" indent="0">
              <a:buNone/>
              <a:defRPr sz="1200">
                <a:solidFill>
                  <a:schemeClr val="tx1">
                    <a:tint val="75000"/>
                  </a:schemeClr>
                </a:solidFill>
              </a:defRPr>
            </a:lvl5pPr>
            <a:lvl6pPr marL="1709837" indent="0">
              <a:buNone/>
              <a:defRPr sz="1200">
                <a:solidFill>
                  <a:schemeClr val="tx1">
                    <a:tint val="75000"/>
                  </a:schemeClr>
                </a:solidFill>
              </a:defRPr>
            </a:lvl6pPr>
            <a:lvl7pPr marL="2051738" indent="0">
              <a:buNone/>
              <a:defRPr sz="1200">
                <a:solidFill>
                  <a:schemeClr val="tx1">
                    <a:tint val="75000"/>
                  </a:schemeClr>
                </a:solidFill>
              </a:defRPr>
            </a:lvl7pPr>
            <a:lvl8pPr marL="2393640" indent="0">
              <a:buNone/>
              <a:defRPr sz="1200">
                <a:solidFill>
                  <a:schemeClr val="tx1">
                    <a:tint val="75000"/>
                  </a:schemeClr>
                </a:solidFill>
              </a:defRPr>
            </a:lvl8pPr>
            <a:lvl9pPr marL="2735543"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94488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theme" Target="../theme/theme10.xml"/><Relationship Id="rId5" Type="http://schemas.openxmlformats.org/officeDocument/2006/relationships/slideLayout" Target="../slideLayouts/slideLayout86.xml"/><Relationship Id="rId4" Type="http://schemas.openxmlformats.org/officeDocument/2006/relationships/slideLayout" Target="../slideLayouts/slideLayout8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89.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theme" Target="../theme/theme11.xml"/><Relationship Id="rId5" Type="http://schemas.openxmlformats.org/officeDocument/2006/relationships/slideLayout" Target="../slideLayouts/slideLayout91.xml"/><Relationship Id="rId4" Type="http://schemas.openxmlformats.org/officeDocument/2006/relationships/slideLayout" Target="../slideLayouts/slideLayout90.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theme" Target="../theme/theme12.xml"/><Relationship Id="rId5" Type="http://schemas.openxmlformats.org/officeDocument/2006/relationships/slideLayout" Target="../slideLayouts/slideLayout96.xml"/><Relationship Id="rId4" Type="http://schemas.openxmlformats.org/officeDocument/2006/relationships/slideLayout" Target="../slideLayouts/slideLayout95.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theme" Target="../theme/theme13.xml"/><Relationship Id="rId5" Type="http://schemas.openxmlformats.org/officeDocument/2006/relationships/slideLayout" Target="../slideLayouts/slideLayout101.xml"/><Relationship Id="rId4" Type="http://schemas.openxmlformats.org/officeDocument/2006/relationships/slideLayout" Target="../slideLayouts/slideLayout100.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theme" Target="../theme/theme14.xml"/><Relationship Id="rId5" Type="http://schemas.openxmlformats.org/officeDocument/2006/relationships/slideLayout" Target="../slideLayouts/slideLayout106.xml"/><Relationship Id="rId4" Type="http://schemas.openxmlformats.org/officeDocument/2006/relationships/slideLayout" Target="../slideLayouts/slideLayout105.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09.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theme" Target="../theme/theme15.xml"/><Relationship Id="rId5" Type="http://schemas.openxmlformats.org/officeDocument/2006/relationships/slideLayout" Target="../slideLayouts/slideLayout111.xml"/><Relationship Id="rId4" Type="http://schemas.openxmlformats.org/officeDocument/2006/relationships/slideLayout" Target="../slideLayouts/slideLayout110.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theme" Target="../theme/theme16.xml"/><Relationship Id="rId5" Type="http://schemas.openxmlformats.org/officeDocument/2006/relationships/slideLayout" Target="../slideLayouts/slideLayout116.xml"/><Relationship Id="rId4" Type="http://schemas.openxmlformats.org/officeDocument/2006/relationships/slideLayout" Target="../slideLayouts/slideLayout115.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1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theme" Target="../theme/theme17.xml"/><Relationship Id="rId5" Type="http://schemas.openxmlformats.org/officeDocument/2006/relationships/slideLayout" Target="../slideLayouts/slideLayout121.xml"/><Relationship Id="rId4" Type="http://schemas.openxmlformats.org/officeDocument/2006/relationships/slideLayout" Target="../slideLayouts/slideLayout120.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theme" Target="../theme/theme18.xml"/><Relationship Id="rId5" Type="http://schemas.openxmlformats.org/officeDocument/2006/relationships/slideLayout" Target="../slideLayouts/slideLayout126.xml"/><Relationship Id="rId4" Type="http://schemas.openxmlformats.org/officeDocument/2006/relationships/slideLayout" Target="../slideLayouts/slideLayout125.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129.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theme" Target="../theme/theme19.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theme" Target="../theme/theme20.xml"/><Relationship Id="rId5" Type="http://schemas.openxmlformats.org/officeDocument/2006/relationships/slideLayout" Target="../slideLayouts/slideLayout136.xml"/><Relationship Id="rId4" Type="http://schemas.openxmlformats.org/officeDocument/2006/relationships/slideLayout" Target="../slideLayouts/slideLayout135.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theme" Target="../theme/theme21.xml"/><Relationship Id="rId5" Type="http://schemas.openxmlformats.org/officeDocument/2006/relationships/slideLayout" Target="../slideLayouts/slideLayout141.xml"/><Relationship Id="rId4" Type="http://schemas.openxmlformats.org/officeDocument/2006/relationships/slideLayout" Target="../slideLayouts/slideLayout14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22.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theme" Target="../theme/theme23.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7.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8.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theme" Target="../theme/theme9.xml"/><Relationship Id="rId5" Type="http://schemas.openxmlformats.org/officeDocument/2006/relationships/slideLayout" Target="../slideLayouts/slideLayout81.xml"/><Relationship Id="rId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5143500"/>
            <a:chOff x="0" y="0"/>
            <a:chExt cx="9144000" cy="6858000"/>
          </a:xfrm>
        </p:grpSpPr>
        <p:pic>
          <p:nvPicPr>
            <p:cNvPr id="1032" name="Rectangl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8912" y="-6096"/>
              <a:ext cx="8723376" cy="342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7"/>
            <p:cNvSpPr>
              <a:spLocks noChangeArrowheads="1"/>
            </p:cNvSpPr>
            <p:nvPr/>
          </p:nvSpPr>
          <p:spPr bwMode="auto">
            <a:xfrm>
              <a:off x="0" y="0"/>
              <a:ext cx="1828482" cy="6858000"/>
            </a:xfrm>
            <a:prstGeom prst="rect">
              <a:avLst/>
            </a:prstGeom>
            <a:solidFill>
              <a:srgbClr val="D4E3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latin typeface="Calibri" panose="020F0502020204030204" pitchFamily="34" charset="0"/>
              </a:endParaRPr>
            </a:p>
          </p:txBody>
        </p:sp>
        <p:sp>
          <p:nvSpPr>
            <p:cNvPr id="1029" name="Rectangle 8"/>
            <p:cNvSpPr>
              <a:spLocks noChangeArrowheads="1"/>
            </p:cNvSpPr>
            <p:nvPr/>
          </p:nvSpPr>
          <p:spPr bwMode="auto">
            <a:xfrm>
              <a:off x="0" y="0"/>
              <a:ext cx="1828482" cy="16764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latin typeface="Calibri" panose="020F0502020204030204" pitchFamily="34" charset="0"/>
              </a:endParaRPr>
            </a:p>
          </p:txBody>
        </p:sp>
        <p:sp>
          <p:nvSpPr>
            <p:cNvPr id="1030" name="Oval 10"/>
            <p:cNvSpPr>
              <a:spLocks noChangeArrowheads="1"/>
            </p:cNvSpPr>
            <p:nvPr/>
          </p:nvSpPr>
          <p:spPr bwMode="auto">
            <a:xfrm>
              <a:off x="495214" y="419100"/>
              <a:ext cx="838054" cy="838200"/>
            </a:xfrm>
            <a:prstGeom prst="ellipse">
              <a:avLst/>
            </a:prstGeom>
            <a:solidFill>
              <a:schemeClr val="accent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latin typeface="Calibri" panose="020F0502020204030204" pitchFamily="34" charset="0"/>
              </a:endParaRPr>
            </a:p>
          </p:txBody>
        </p:sp>
      </p:grpSp>
      <p:sp>
        <p:nvSpPr>
          <p:cNvPr id="1027" name="Text Placeholder 2"/>
          <p:cNvSpPr>
            <a:spLocks noGrp="1" noChangeArrowheads="1"/>
          </p:cNvSpPr>
          <p:nvPr>
            <p:ph type="body" idx="1"/>
          </p:nvPr>
        </p:nvSpPr>
        <p:spPr bwMode="auto">
          <a:xfrm>
            <a:off x="2438004" y="1714501"/>
            <a:ext cx="6248903" cy="288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Title Placeholder 1"/>
          <p:cNvSpPr>
            <a:spLocks noGrp="1" noChangeArrowheads="1"/>
          </p:cNvSpPr>
          <p:nvPr>
            <p:ph type="title"/>
          </p:nvPr>
        </p:nvSpPr>
        <p:spPr bwMode="auto">
          <a:xfrm>
            <a:off x="2438004" y="171450"/>
            <a:ext cx="624890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p>
            <a:pPr lvl="0"/>
            <a:r>
              <a:rPr lang="zh-CN" altLang="zh-CN"/>
              <a:t>单击此处编辑母版标题样式</a:t>
            </a:r>
          </a:p>
        </p:txBody>
      </p:sp>
      <p:sp>
        <p:nvSpPr>
          <p:cNvPr id="1033" name="Date Placeholder 3"/>
          <p:cNvSpPr>
            <a:spLocks noGrp="1" noChangeArrowheads="1"/>
          </p:cNvSpPr>
          <p:nvPr>
            <p:ph type="dt" sz="half" idx="2"/>
          </p:nvPr>
        </p:nvSpPr>
        <p:spPr bwMode="auto">
          <a:xfrm>
            <a:off x="6553651" y="4763691"/>
            <a:ext cx="213323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lvl1pPr algn="r" eaLnBrk="1" hangingPunct="1">
              <a:buFont typeface="Arial" panose="020B0604020202020204" pitchFamily="34" charset="0"/>
              <a:buNone/>
              <a:defRPr sz="800">
                <a:latin typeface="+mj-lt"/>
              </a:defRPr>
            </a:lvl1pPr>
          </a:lstStyle>
          <a:p>
            <a:pPr>
              <a:defRPr/>
            </a:pPr>
            <a:fld id="{50DD4E63-11FF-4F76-B238-90CFAAD1A1A7}" type="datetimeFigureOut">
              <a:rPr lang="zh-CN" altLang="en-US"/>
              <a:pPr>
                <a:defRPr/>
              </a:pPr>
              <a:t>2025/9/11</a:t>
            </a:fld>
            <a:endParaRPr lang="en-US" altLang="zh-CN"/>
          </a:p>
        </p:txBody>
      </p:sp>
      <p:sp>
        <p:nvSpPr>
          <p:cNvPr id="1034" name="Footer Placeholder 4"/>
          <p:cNvSpPr>
            <a:spLocks noGrp="1" noChangeArrowheads="1"/>
          </p:cNvSpPr>
          <p:nvPr>
            <p:ph type="ftr" sz="quarter" idx="3"/>
          </p:nvPr>
        </p:nvSpPr>
        <p:spPr bwMode="auto">
          <a:xfrm>
            <a:off x="2438120" y="4767264"/>
            <a:ext cx="2896685"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lvl1pPr eaLnBrk="1" hangingPunct="1">
              <a:buFont typeface="Arial" panose="020B0604020202020204" pitchFamily="34" charset="0"/>
              <a:buNone/>
              <a:defRPr sz="800">
                <a:latin typeface="+mj-lt"/>
              </a:defRPr>
            </a:lvl1pPr>
          </a:lstStyle>
          <a:p>
            <a:pPr>
              <a:defRPr/>
            </a:pPr>
            <a:endParaRPr lang="en-US" altLang="zh-CN"/>
          </a:p>
        </p:txBody>
      </p:sp>
      <p:sp>
        <p:nvSpPr>
          <p:cNvPr id="1035" name="Slide Number Placeholder 5"/>
          <p:cNvSpPr>
            <a:spLocks noGrp="1" noChangeArrowheads="1"/>
          </p:cNvSpPr>
          <p:nvPr>
            <p:ph type="sldNum" sz="quarter" idx="4"/>
          </p:nvPr>
        </p:nvSpPr>
        <p:spPr bwMode="auto">
          <a:xfrm>
            <a:off x="533307" y="400050"/>
            <a:ext cx="76186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lvl1pPr algn="ctr" eaLnBrk="1" hangingPunct="1">
              <a:buFont typeface="Arial" charset="0"/>
              <a:buNone/>
              <a:defRPr sz="1400">
                <a:latin typeface="Trebuchet MS" pitchFamily="34" charset="0"/>
              </a:defRPr>
            </a:lvl1pPr>
          </a:lstStyle>
          <a:p>
            <a:pPr>
              <a:defRPr/>
            </a:pPr>
            <a:fld id="{2A8DF93D-F2FA-4BCE-843D-756427988DF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123" r:id="rId1"/>
    <p:sldLayoutId id="2147485124" r:id="rId2"/>
    <p:sldLayoutId id="2147485125" r:id="rId3"/>
    <p:sldLayoutId id="2147485126" r:id="rId4"/>
    <p:sldLayoutId id="2147485127" r:id="rId5"/>
    <p:sldLayoutId id="2147485128" r:id="rId6"/>
    <p:sldLayoutId id="2147485129" r:id="rId7"/>
    <p:sldLayoutId id="2147485130" r:id="rId8"/>
    <p:sldLayoutId id="2147485131" r:id="rId9"/>
    <p:sldLayoutId id="2147485132" r:id="rId10"/>
    <p:sldLayoutId id="2147485133" r:id="rId11"/>
  </p:sldLayoutIdLst>
  <p:txStyles>
    <p:titleStyle>
      <a:lvl1pPr algn="r" rtl="0" eaLnBrk="0" fontAlgn="base" hangingPunct="0">
        <a:spcBef>
          <a:spcPct val="0"/>
        </a:spcBef>
        <a:spcAft>
          <a:spcPct val="0"/>
        </a:spcAft>
        <a:defRPr sz="3900" kern="1200">
          <a:solidFill>
            <a:schemeClr val="tx1"/>
          </a:solidFill>
          <a:latin typeface="+mj-lt"/>
          <a:ea typeface="+mj-ea"/>
          <a:cs typeface="+mj-cs"/>
        </a:defRPr>
      </a:lvl1pPr>
      <a:lvl2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2pPr>
      <a:lvl3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3pPr>
      <a:lvl4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4pPr>
      <a:lvl5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5pPr>
      <a:lvl6pPr marL="406712"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6pPr>
      <a:lvl7pPr marL="813365"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7pPr>
      <a:lvl8pPr marL="1220137"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8pPr>
      <a:lvl9pPr marL="1626779"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9pPr>
    </p:titleStyle>
    <p:bodyStyle>
      <a:lvl1pPr marL="406712" indent="-406712" algn="l" rtl="0" eaLnBrk="0" fontAlgn="base" hangingPunct="0">
        <a:spcBef>
          <a:spcPts val="1607"/>
        </a:spcBef>
        <a:spcAft>
          <a:spcPct val="0"/>
        </a:spcAft>
        <a:buClr>
          <a:schemeClr val="accent1"/>
        </a:buClr>
        <a:buSzPct val="80000"/>
        <a:buFont typeface="Wingdings" pitchFamily="2" charset="2"/>
        <a:buChar char=""/>
        <a:defRPr sz="2000" kern="1200">
          <a:solidFill>
            <a:schemeClr val="tx1"/>
          </a:solidFill>
          <a:latin typeface="+mn-lt"/>
          <a:ea typeface="+mn-ea"/>
          <a:cs typeface="+mn-cs"/>
        </a:defRPr>
      </a:lvl1pPr>
      <a:lvl2pPr marL="813365" indent="-406712" algn="l" rtl="0" eaLnBrk="0" fontAlgn="base" hangingPunct="0">
        <a:spcBef>
          <a:spcPts val="1607"/>
        </a:spcBef>
        <a:spcAft>
          <a:spcPct val="0"/>
        </a:spcAft>
        <a:buClr>
          <a:schemeClr val="accent1"/>
        </a:buClr>
        <a:buSzPct val="80000"/>
        <a:buFont typeface="Wingdings" pitchFamily="2" charset="2"/>
        <a:buChar char=""/>
        <a:defRPr sz="1800" kern="1200">
          <a:solidFill>
            <a:schemeClr val="tx1"/>
          </a:solidFill>
          <a:latin typeface="+mn-lt"/>
          <a:ea typeface="+mn-ea"/>
          <a:cs typeface="+mn-cs"/>
        </a:defRPr>
      </a:lvl2pPr>
      <a:lvl3pPr marL="1220137" indent="-406712" algn="l" rtl="0" eaLnBrk="0" fontAlgn="base" hangingPunct="0">
        <a:spcBef>
          <a:spcPts val="1071"/>
        </a:spcBef>
        <a:spcAft>
          <a:spcPct val="0"/>
        </a:spcAft>
        <a:buClr>
          <a:schemeClr val="accent1"/>
        </a:buClr>
        <a:buSzPct val="80000"/>
        <a:buFont typeface="Wingdings" pitchFamily="2" charset="2"/>
        <a:buChar char=""/>
        <a:defRPr kern="1200">
          <a:solidFill>
            <a:schemeClr val="tx1"/>
          </a:solidFill>
          <a:latin typeface="+mn-lt"/>
          <a:ea typeface="+mn-ea"/>
          <a:cs typeface="+mn-cs"/>
        </a:defRPr>
      </a:lvl3pPr>
      <a:lvl4pPr marL="1626779" indent="-406712" algn="l" rtl="0" eaLnBrk="0" fontAlgn="base" hangingPunct="0">
        <a:spcBef>
          <a:spcPts val="1071"/>
        </a:spcBef>
        <a:spcAft>
          <a:spcPct val="0"/>
        </a:spcAft>
        <a:buClr>
          <a:schemeClr val="accent1"/>
        </a:buClr>
        <a:buSzPct val="80000"/>
        <a:buFont typeface="Wingdings" pitchFamily="2" charset="2"/>
        <a:buChar char=""/>
        <a:defRPr sz="1400" kern="1200">
          <a:solidFill>
            <a:schemeClr val="tx1"/>
          </a:solidFill>
          <a:latin typeface="+mn-lt"/>
          <a:ea typeface="+mn-ea"/>
          <a:cs typeface="+mn-cs"/>
        </a:defRPr>
      </a:lvl4pPr>
      <a:lvl5pPr marL="2033420" indent="-406712" algn="l" rtl="0" eaLnBrk="0" fontAlgn="base" hangingPunct="0">
        <a:spcBef>
          <a:spcPts val="1071"/>
        </a:spcBef>
        <a:spcAft>
          <a:spcPct val="0"/>
        </a:spcAft>
        <a:buClr>
          <a:schemeClr val="accent1"/>
        </a:buClr>
        <a:buSzPct val="80000"/>
        <a:buFont typeface="Wingdings" pitchFamily="2" charset="2"/>
        <a:buChar char=""/>
        <a:defRPr sz="1400" kern="1200">
          <a:solidFill>
            <a:schemeClr val="tx1"/>
          </a:solidFill>
          <a:latin typeface="+mn-lt"/>
          <a:ea typeface="+mn-ea"/>
          <a:cs typeface="+mn-cs"/>
        </a:defRPr>
      </a:lvl5pPr>
      <a:lvl6pPr marL="2236775"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6pPr>
      <a:lvl7pPr marL="2643488"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7pPr>
      <a:lvl8pPr marL="3050161"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8pPr>
      <a:lvl9pPr marL="3456770"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3365" rtl="0" eaLnBrk="1" latinLnBrk="0" hangingPunct="1">
        <a:defRPr sz="1600" kern="1200">
          <a:solidFill>
            <a:schemeClr val="tx1"/>
          </a:solidFill>
          <a:latin typeface="+mn-lt"/>
          <a:ea typeface="+mn-ea"/>
          <a:cs typeface="+mn-cs"/>
        </a:defRPr>
      </a:lvl1pPr>
      <a:lvl2pPr marL="406712" algn="l" defTabSz="813365" rtl="0" eaLnBrk="1" latinLnBrk="0" hangingPunct="1">
        <a:defRPr sz="1600" kern="1200">
          <a:solidFill>
            <a:schemeClr val="tx1"/>
          </a:solidFill>
          <a:latin typeface="+mn-lt"/>
          <a:ea typeface="+mn-ea"/>
          <a:cs typeface="+mn-cs"/>
        </a:defRPr>
      </a:lvl2pPr>
      <a:lvl3pPr marL="813365" algn="l" defTabSz="813365" rtl="0" eaLnBrk="1" latinLnBrk="0" hangingPunct="1">
        <a:defRPr sz="1600" kern="1200">
          <a:solidFill>
            <a:schemeClr val="tx1"/>
          </a:solidFill>
          <a:latin typeface="+mn-lt"/>
          <a:ea typeface="+mn-ea"/>
          <a:cs typeface="+mn-cs"/>
        </a:defRPr>
      </a:lvl3pPr>
      <a:lvl4pPr marL="1220137" algn="l" defTabSz="813365" rtl="0" eaLnBrk="1" latinLnBrk="0" hangingPunct="1">
        <a:defRPr sz="1600" kern="1200">
          <a:solidFill>
            <a:schemeClr val="tx1"/>
          </a:solidFill>
          <a:latin typeface="+mn-lt"/>
          <a:ea typeface="+mn-ea"/>
          <a:cs typeface="+mn-cs"/>
        </a:defRPr>
      </a:lvl4pPr>
      <a:lvl5pPr marL="1626779" algn="l" defTabSz="813365" rtl="0" eaLnBrk="1" latinLnBrk="0" hangingPunct="1">
        <a:defRPr sz="1600" kern="1200">
          <a:solidFill>
            <a:schemeClr val="tx1"/>
          </a:solidFill>
          <a:latin typeface="+mn-lt"/>
          <a:ea typeface="+mn-ea"/>
          <a:cs typeface="+mn-cs"/>
        </a:defRPr>
      </a:lvl5pPr>
      <a:lvl6pPr marL="2033420" algn="l" defTabSz="813365" rtl="0" eaLnBrk="1" latinLnBrk="0" hangingPunct="1">
        <a:defRPr sz="1600" kern="1200">
          <a:solidFill>
            <a:schemeClr val="tx1"/>
          </a:solidFill>
          <a:latin typeface="+mn-lt"/>
          <a:ea typeface="+mn-ea"/>
          <a:cs typeface="+mn-cs"/>
        </a:defRPr>
      </a:lvl6pPr>
      <a:lvl7pPr marL="2440132" algn="l" defTabSz="813365" rtl="0" eaLnBrk="1" latinLnBrk="0" hangingPunct="1">
        <a:defRPr sz="1600" kern="1200">
          <a:solidFill>
            <a:schemeClr val="tx1"/>
          </a:solidFill>
          <a:latin typeface="+mn-lt"/>
          <a:ea typeface="+mn-ea"/>
          <a:cs typeface="+mn-cs"/>
        </a:defRPr>
      </a:lvl7pPr>
      <a:lvl8pPr marL="2846817" algn="l" defTabSz="813365" rtl="0" eaLnBrk="1" latinLnBrk="0" hangingPunct="1">
        <a:defRPr sz="1600" kern="1200">
          <a:solidFill>
            <a:schemeClr val="tx1"/>
          </a:solidFill>
          <a:latin typeface="+mn-lt"/>
          <a:ea typeface="+mn-ea"/>
          <a:cs typeface="+mn-cs"/>
        </a:defRPr>
      </a:lvl8pPr>
      <a:lvl9pPr marL="3253556" algn="l" defTabSz="813365" rtl="0" eaLnBrk="1" latinLnBrk="0" hangingPunct="1">
        <a:defRPr sz="16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974"/>
            <a:ext cx="6165609" cy="659315"/>
          </a:xfrm>
          <a:prstGeom prst="rect">
            <a:avLst/>
          </a:prstGeom>
        </p:spPr>
        <p:txBody>
          <a:bodyPr vert="horz" lIns="68385" tIns="34289" rIns="68385"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52"/>
            <a:ext cx="7886700" cy="3440021"/>
          </a:xfrm>
          <a:prstGeom prst="rect">
            <a:avLst/>
          </a:prstGeom>
        </p:spPr>
        <p:txBody>
          <a:bodyPr vert="horz" lIns="68385" tIns="34289" rIns="68385"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385" tIns="34289" rIns="68385"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590"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3590"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385" tIns="34289" rIns="68385"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590"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385" tIns="34289" rIns="68385"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590"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3590"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801938358"/>
      </p:ext>
    </p:extLst>
  </p:cSld>
  <p:clrMap bg1="lt1" tx1="dk1" bg2="lt2" tx2="dk2" accent1="accent1" accent2="accent2" accent3="accent3" accent4="accent4" accent5="accent5" accent6="accent6" hlink="hlink" folHlink="folHlink"/>
  <p:sldLayoutIdLst>
    <p:sldLayoutId id="2147485219" r:id="rId1"/>
    <p:sldLayoutId id="2147485220" r:id="rId2"/>
    <p:sldLayoutId id="2147485221" r:id="rId3"/>
    <p:sldLayoutId id="2147485222" r:id="rId4"/>
    <p:sldLayoutId id="2147485223" r:id="rId5"/>
  </p:sldLayoutIdLst>
  <p:hf hdr="0" ftr="0" dt="0"/>
  <p:txStyles>
    <p:titleStyle>
      <a:lvl1pPr algn="l" defTabSz="683590"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0930" indent="-170930" algn="l" defTabSz="683590"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2789" indent="-170930" algn="l" defTabSz="683590"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4519" indent="-170930" algn="l" defTabSz="683590"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6250" indent="-170930" algn="l" defTabSz="683590"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37982" indent="-170930" algn="l" defTabSz="683590"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79840" indent="-170930" algn="l" defTabSz="68359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1636" indent="-170930" algn="l" defTabSz="68359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3430" indent="-170930" algn="l" defTabSz="68359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5289" indent="-170930" algn="l" defTabSz="68359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3590" rtl="0" eaLnBrk="1" latinLnBrk="0" hangingPunct="1">
        <a:defRPr sz="1400" kern="1200">
          <a:solidFill>
            <a:schemeClr val="tx1"/>
          </a:solidFill>
          <a:latin typeface="+mn-lt"/>
          <a:ea typeface="+mn-ea"/>
          <a:cs typeface="+mn-cs"/>
        </a:defRPr>
      </a:lvl1pPr>
      <a:lvl2pPr marL="341732" algn="l" defTabSz="683590" rtl="0" eaLnBrk="1" latinLnBrk="0" hangingPunct="1">
        <a:defRPr sz="1400" kern="1200">
          <a:solidFill>
            <a:schemeClr val="tx1"/>
          </a:solidFill>
          <a:latin typeface="+mn-lt"/>
          <a:ea typeface="+mn-ea"/>
          <a:cs typeface="+mn-cs"/>
        </a:defRPr>
      </a:lvl2pPr>
      <a:lvl3pPr marL="683590" algn="l" defTabSz="683590" rtl="0" eaLnBrk="1" latinLnBrk="0" hangingPunct="1">
        <a:defRPr sz="1400" kern="1200">
          <a:solidFill>
            <a:schemeClr val="tx1"/>
          </a:solidFill>
          <a:latin typeface="+mn-lt"/>
          <a:ea typeface="+mn-ea"/>
          <a:cs typeface="+mn-cs"/>
        </a:defRPr>
      </a:lvl3pPr>
      <a:lvl4pPr marL="1025385" algn="l" defTabSz="683590" rtl="0" eaLnBrk="1" latinLnBrk="0" hangingPunct="1">
        <a:defRPr sz="1400" kern="1200">
          <a:solidFill>
            <a:schemeClr val="tx1"/>
          </a:solidFill>
          <a:latin typeface="+mn-lt"/>
          <a:ea typeface="+mn-ea"/>
          <a:cs typeface="+mn-cs"/>
        </a:defRPr>
      </a:lvl4pPr>
      <a:lvl5pPr marL="1367180" algn="l" defTabSz="683590" rtl="0" eaLnBrk="1" latinLnBrk="0" hangingPunct="1">
        <a:defRPr sz="1400" kern="1200">
          <a:solidFill>
            <a:schemeClr val="tx1"/>
          </a:solidFill>
          <a:latin typeface="+mn-lt"/>
          <a:ea typeface="+mn-ea"/>
          <a:cs typeface="+mn-cs"/>
        </a:defRPr>
      </a:lvl5pPr>
      <a:lvl6pPr marL="1709039" algn="l" defTabSz="683590" rtl="0" eaLnBrk="1" latinLnBrk="0" hangingPunct="1">
        <a:defRPr sz="1400" kern="1200">
          <a:solidFill>
            <a:schemeClr val="tx1"/>
          </a:solidFill>
          <a:latin typeface="+mn-lt"/>
          <a:ea typeface="+mn-ea"/>
          <a:cs typeface="+mn-cs"/>
        </a:defRPr>
      </a:lvl6pPr>
      <a:lvl7pPr marL="2050769" algn="l" defTabSz="683590" rtl="0" eaLnBrk="1" latinLnBrk="0" hangingPunct="1">
        <a:defRPr sz="1400" kern="1200">
          <a:solidFill>
            <a:schemeClr val="tx1"/>
          </a:solidFill>
          <a:latin typeface="+mn-lt"/>
          <a:ea typeface="+mn-ea"/>
          <a:cs typeface="+mn-cs"/>
        </a:defRPr>
      </a:lvl7pPr>
      <a:lvl8pPr marL="2392500" algn="l" defTabSz="683590" rtl="0" eaLnBrk="1" latinLnBrk="0" hangingPunct="1">
        <a:defRPr sz="1400" kern="1200">
          <a:solidFill>
            <a:schemeClr val="tx1"/>
          </a:solidFill>
          <a:latin typeface="+mn-lt"/>
          <a:ea typeface="+mn-ea"/>
          <a:cs typeface="+mn-cs"/>
        </a:defRPr>
      </a:lvl8pPr>
      <a:lvl9pPr marL="2734243" algn="l" defTabSz="683590" rtl="0" eaLnBrk="1" latinLnBrk="0" hangingPunct="1">
        <a:defRPr sz="1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968"/>
            <a:ext cx="6165609" cy="659315"/>
          </a:xfrm>
          <a:prstGeom prst="rect">
            <a:avLst/>
          </a:prstGeom>
        </p:spPr>
        <p:txBody>
          <a:bodyPr vert="horz" lIns="68394" tIns="34289" rIns="68394"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52"/>
            <a:ext cx="7886700" cy="3440021"/>
          </a:xfrm>
          <a:prstGeom prst="rect">
            <a:avLst/>
          </a:prstGeom>
        </p:spPr>
        <p:txBody>
          <a:bodyPr vert="horz" lIns="68394" tIns="34289" rIns="68394"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394" tIns="34289" rIns="68394"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692"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3692"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394" tIns="34289" rIns="68394"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692"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394" tIns="34289" rIns="68394"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692"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3692"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294485052"/>
      </p:ext>
    </p:extLst>
  </p:cSld>
  <p:clrMap bg1="lt1" tx1="dk1" bg2="lt2" tx2="dk2" accent1="accent1" accent2="accent2" accent3="accent3" accent4="accent4" accent5="accent5" accent6="accent6" hlink="hlink" folHlink="folHlink"/>
  <p:sldLayoutIdLst>
    <p:sldLayoutId id="2147485225" r:id="rId1"/>
    <p:sldLayoutId id="2147485226" r:id="rId2"/>
    <p:sldLayoutId id="2147485227" r:id="rId3"/>
    <p:sldLayoutId id="2147485228" r:id="rId4"/>
    <p:sldLayoutId id="2147485229" r:id="rId5"/>
  </p:sldLayoutIdLst>
  <p:hf hdr="0" ftr="0" dt="0"/>
  <p:txStyles>
    <p:titleStyle>
      <a:lvl1pPr algn="l" defTabSz="683692"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0954" indent="-170954" algn="l" defTabSz="683692"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2861" indent="-170954" algn="l" defTabSz="683692"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4645" indent="-170954" algn="l" defTabSz="683692"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6430" indent="-170954" algn="l" defTabSz="683692"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38216" indent="-170954" algn="l" defTabSz="683692"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0122" indent="-170954" algn="l" defTabSz="68369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1969" indent="-170954" algn="l" defTabSz="68369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3814" indent="-170954" algn="l" defTabSz="68369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5721" indent="-170954" algn="l" defTabSz="68369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3692" rtl="0" eaLnBrk="1" latinLnBrk="0" hangingPunct="1">
        <a:defRPr sz="1400" kern="1200">
          <a:solidFill>
            <a:schemeClr val="tx1"/>
          </a:solidFill>
          <a:latin typeface="+mn-lt"/>
          <a:ea typeface="+mn-ea"/>
          <a:cs typeface="+mn-cs"/>
        </a:defRPr>
      </a:lvl1pPr>
      <a:lvl2pPr marL="341786" algn="l" defTabSz="683692" rtl="0" eaLnBrk="1" latinLnBrk="0" hangingPunct="1">
        <a:defRPr sz="1400" kern="1200">
          <a:solidFill>
            <a:schemeClr val="tx1"/>
          </a:solidFill>
          <a:latin typeface="+mn-lt"/>
          <a:ea typeface="+mn-ea"/>
          <a:cs typeface="+mn-cs"/>
        </a:defRPr>
      </a:lvl2pPr>
      <a:lvl3pPr marL="683692" algn="l" defTabSz="683692" rtl="0" eaLnBrk="1" latinLnBrk="0" hangingPunct="1">
        <a:defRPr sz="1400" kern="1200">
          <a:solidFill>
            <a:schemeClr val="tx1"/>
          </a:solidFill>
          <a:latin typeface="+mn-lt"/>
          <a:ea typeface="+mn-ea"/>
          <a:cs typeface="+mn-cs"/>
        </a:defRPr>
      </a:lvl3pPr>
      <a:lvl4pPr marL="1025538" algn="l" defTabSz="683692" rtl="0" eaLnBrk="1" latinLnBrk="0" hangingPunct="1">
        <a:defRPr sz="1400" kern="1200">
          <a:solidFill>
            <a:schemeClr val="tx1"/>
          </a:solidFill>
          <a:latin typeface="+mn-lt"/>
          <a:ea typeface="+mn-ea"/>
          <a:cs typeface="+mn-cs"/>
        </a:defRPr>
      </a:lvl4pPr>
      <a:lvl5pPr marL="1367384" algn="l" defTabSz="683692" rtl="0" eaLnBrk="1" latinLnBrk="0" hangingPunct="1">
        <a:defRPr sz="1400" kern="1200">
          <a:solidFill>
            <a:schemeClr val="tx1"/>
          </a:solidFill>
          <a:latin typeface="+mn-lt"/>
          <a:ea typeface="+mn-ea"/>
          <a:cs typeface="+mn-cs"/>
        </a:defRPr>
      </a:lvl5pPr>
      <a:lvl6pPr marL="1709291" algn="l" defTabSz="683692" rtl="0" eaLnBrk="1" latinLnBrk="0" hangingPunct="1">
        <a:defRPr sz="1400" kern="1200">
          <a:solidFill>
            <a:schemeClr val="tx1"/>
          </a:solidFill>
          <a:latin typeface="+mn-lt"/>
          <a:ea typeface="+mn-ea"/>
          <a:cs typeface="+mn-cs"/>
        </a:defRPr>
      </a:lvl6pPr>
      <a:lvl7pPr marL="2051075" algn="l" defTabSz="683692" rtl="0" eaLnBrk="1" latinLnBrk="0" hangingPunct="1">
        <a:defRPr sz="1400" kern="1200">
          <a:solidFill>
            <a:schemeClr val="tx1"/>
          </a:solidFill>
          <a:latin typeface="+mn-lt"/>
          <a:ea typeface="+mn-ea"/>
          <a:cs typeface="+mn-cs"/>
        </a:defRPr>
      </a:lvl7pPr>
      <a:lvl8pPr marL="2392860" algn="l" defTabSz="683692" rtl="0" eaLnBrk="1" latinLnBrk="0" hangingPunct="1">
        <a:defRPr sz="1400" kern="1200">
          <a:solidFill>
            <a:schemeClr val="tx1"/>
          </a:solidFill>
          <a:latin typeface="+mn-lt"/>
          <a:ea typeface="+mn-ea"/>
          <a:cs typeface="+mn-cs"/>
        </a:defRPr>
      </a:lvl8pPr>
      <a:lvl9pPr marL="2734651" algn="l" defTabSz="683692" rtl="0" eaLnBrk="1" latinLnBrk="0" hangingPunct="1">
        <a:defRPr sz="1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962"/>
            <a:ext cx="6165609" cy="659315"/>
          </a:xfrm>
          <a:prstGeom prst="rect">
            <a:avLst/>
          </a:prstGeom>
        </p:spPr>
        <p:txBody>
          <a:bodyPr vert="horz" lIns="68403" tIns="34289" rIns="68403"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52"/>
            <a:ext cx="7886700" cy="3440021"/>
          </a:xfrm>
          <a:prstGeom prst="rect">
            <a:avLst/>
          </a:prstGeom>
        </p:spPr>
        <p:txBody>
          <a:bodyPr vert="horz" lIns="68403" tIns="34289" rIns="68403"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403" tIns="34289" rIns="68403"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794"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3794"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403" tIns="34289" rIns="68403"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794"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403" tIns="34289" rIns="68403"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794"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3794"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836702040"/>
      </p:ext>
    </p:extLst>
  </p:cSld>
  <p:clrMap bg1="lt1" tx1="dk1" bg2="lt2" tx2="dk2" accent1="accent1" accent2="accent2" accent3="accent3" accent4="accent4" accent5="accent5" accent6="accent6" hlink="hlink" folHlink="folHlink"/>
  <p:sldLayoutIdLst>
    <p:sldLayoutId id="2147485231" r:id="rId1"/>
    <p:sldLayoutId id="2147485232" r:id="rId2"/>
    <p:sldLayoutId id="2147485233" r:id="rId3"/>
    <p:sldLayoutId id="2147485234" r:id="rId4"/>
    <p:sldLayoutId id="2147485235" r:id="rId5"/>
  </p:sldLayoutIdLst>
  <p:hf hdr="0" ftr="0" dt="0"/>
  <p:txStyles>
    <p:titleStyle>
      <a:lvl1pPr algn="l" defTabSz="683794"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0978" indent="-170978" algn="l" defTabSz="683794"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2933" indent="-170978" algn="l" defTabSz="683794"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4771" indent="-170978" algn="l" defTabSz="683794"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6610" indent="-170978" algn="l" defTabSz="683794"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38450" indent="-170978" algn="l" defTabSz="683794"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0404" indent="-170978" algn="l" defTabSz="68379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2302" indent="-170978" algn="l" defTabSz="68379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4198" indent="-170978" algn="l" defTabSz="68379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6153" indent="-170978" algn="l" defTabSz="68379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3794" rtl="0" eaLnBrk="1" latinLnBrk="0" hangingPunct="1">
        <a:defRPr sz="1400" kern="1200">
          <a:solidFill>
            <a:schemeClr val="tx1"/>
          </a:solidFill>
          <a:latin typeface="+mn-lt"/>
          <a:ea typeface="+mn-ea"/>
          <a:cs typeface="+mn-cs"/>
        </a:defRPr>
      </a:lvl1pPr>
      <a:lvl2pPr marL="341840" algn="l" defTabSz="683794" rtl="0" eaLnBrk="1" latinLnBrk="0" hangingPunct="1">
        <a:defRPr sz="1400" kern="1200">
          <a:solidFill>
            <a:schemeClr val="tx1"/>
          </a:solidFill>
          <a:latin typeface="+mn-lt"/>
          <a:ea typeface="+mn-ea"/>
          <a:cs typeface="+mn-cs"/>
        </a:defRPr>
      </a:lvl2pPr>
      <a:lvl3pPr marL="683794" algn="l" defTabSz="683794" rtl="0" eaLnBrk="1" latinLnBrk="0" hangingPunct="1">
        <a:defRPr sz="1400" kern="1200">
          <a:solidFill>
            <a:schemeClr val="tx1"/>
          </a:solidFill>
          <a:latin typeface="+mn-lt"/>
          <a:ea typeface="+mn-ea"/>
          <a:cs typeface="+mn-cs"/>
        </a:defRPr>
      </a:lvl3pPr>
      <a:lvl4pPr marL="1025691" algn="l" defTabSz="683794" rtl="0" eaLnBrk="1" latinLnBrk="0" hangingPunct="1">
        <a:defRPr sz="1400" kern="1200">
          <a:solidFill>
            <a:schemeClr val="tx1"/>
          </a:solidFill>
          <a:latin typeface="+mn-lt"/>
          <a:ea typeface="+mn-ea"/>
          <a:cs typeface="+mn-cs"/>
        </a:defRPr>
      </a:lvl4pPr>
      <a:lvl5pPr marL="1367588" algn="l" defTabSz="683794" rtl="0" eaLnBrk="1" latinLnBrk="0" hangingPunct="1">
        <a:defRPr sz="1400" kern="1200">
          <a:solidFill>
            <a:schemeClr val="tx1"/>
          </a:solidFill>
          <a:latin typeface="+mn-lt"/>
          <a:ea typeface="+mn-ea"/>
          <a:cs typeface="+mn-cs"/>
        </a:defRPr>
      </a:lvl5pPr>
      <a:lvl6pPr marL="1709543" algn="l" defTabSz="683794" rtl="0" eaLnBrk="1" latinLnBrk="0" hangingPunct="1">
        <a:defRPr sz="1400" kern="1200">
          <a:solidFill>
            <a:schemeClr val="tx1"/>
          </a:solidFill>
          <a:latin typeface="+mn-lt"/>
          <a:ea typeface="+mn-ea"/>
          <a:cs typeface="+mn-cs"/>
        </a:defRPr>
      </a:lvl6pPr>
      <a:lvl7pPr marL="2051381" algn="l" defTabSz="683794" rtl="0" eaLnBrk="1" latinLnBrk="0" hangingPunct="1">
        <a:defRPr sz="1400" kern="1200">
          <a:solidFill>
            <a:schemeClr val="tx1"/>
          </a:solidFill>
          <a:latin typeface="+mn-lt"/>
          <a:ea typeface="+mn-ea"/>
          <a:cs typeface="+mn-cs"/>
        </a:defRPr>
      </a:lvl7pPr>
      <a:lvl8pPr marL="2393220" algn="l" defTabSz="683794" rtl="0" eaLnBrk="1" latinLnBrk="0" hangingPunct="1">
        <a:defRPr sz="1400" kern="1200">
          <a:solidFill>
            <a:schemeClr val="tx1"/>
          </a:solidFill>
          <a:latin typeface="+mn-lt"/>
          <a:ea typeface="+mn-ea"/>
          <a:cs typeface="+mn-cs"/>
        </a:defRPr>
      </a:lvl8pPr>
      <a:lvl9pPr marL="2735060" algn="l" defTabSz="683794" rtl="0" eaLnBrk="1" latinLnBrk="0" hangingPunct="1">
        <a:defRPr sz="1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955"/>
            <a:ext cx="6165609" cy="659315"/>
          </a:xfrm>
          <a:prstGeom prst="rect">
            <a:avLst/>
          </a:prstGeom>
        </p:spPr>
        <p:txBody>
          <a:bodyPr vert="horz" lIns="68414" tIns="34289" rIns="68414"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52"/>
            <a:ext cx="7886700" cy="3440021"/>
          </a:xfrm>
          <a:prstGeom prst="rect">
            <a:avLst/>
          </a:prstGeom>
        </p:spPr>
        <p:txBody>
          <a:bodyPr vert="horz" lIns="68414" tIns="34289" rIns="68414"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414" tIns="34289" rIns="68414"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913"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3913"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414" tIns="34289" rIns="68414"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913"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414" tIns="34289" rIns="68414"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913"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3913"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895032509"/>
      </p:ext>
    </p:extLst>
  </p:cSld>
  <p:clrMap bg1="lt1" tx1="dk1" bg2="lt2" tx2="dk2" accent1="accent1" accent2="accent2" accent3="accent3" accent4="accent4" accent5="accent5" accent6="accent6" hlink="hlink" folHlink="folHlink"/>
  <p:sldLayoutIdLst>
    <p:sldLayoutId id="2147485237" r:id="rId1"/>
    <p:sldLayoutId id="2147485238" r:id="rId2"/>
    <p:sldLayoutId id="2147485239" r:id="rId3"/>
    <p:sldLayoutId id="2147485240" r:id="rId4"/>
    <p:sldLayoutId id="2147485241" r:id="rId5"/>
  </p:sldLayoutIdLst>
  <p:hf hdr="0" ftr="0" dt="0"/>
  <p:txStyles>
    <p:titleStyle>
      <a:lvl1pPr algn="l" defTabSz="683913"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006" indent="-171006" algn="l" defTabSz="683913"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3017" indent="-171006" algn="l" defTabSz="683913"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4918" indent="-171006" algn="l" defTabSz="683913"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6820" indent="-171006" algn="l" defTabSz="683913"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38723" indent="-171006" algn="l" defTabSz="683913"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0733" indent="-171006" algn="l" defTabSz="68391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2690" indent="-171006" algn="l" defTabSz="68391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4646" indent="-171006" algn="l" defTabSz="68391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6657" indent="-171006" algn="l" defTabSz="68391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3913" rtl="0" eaLnBrk="1" latinLnBrk="0" hangingPunct="1">
        <a:defRPr sz="1400" kern="1200">
          <a:solidFill>
            <a:schemeClr val="tx1"/>
          </a:solidFill>
          <a:latin typeface="+mn-lt"/>
          <a:ea typeface="+mn-ea"/>
          <a:cs typeface="+mn-cs"/>
        </a:defRPr>
      </a:lvl1pPr>
      <a:lvl2pPr marL="341903" algn="l" defTabSz="683913" rtl="0" eaLnBrk="1" latinLnBrk="0" hangingPunct="1">
        <a:defRPr sz="1400" kern="1200">
          <a:solidFill>
            <a:schemeClr val="tx1"/>
          </a:solidFill>
          <a:latin typeface="+mn-lt"/>
          <a:ea typeface="+mn-ea"/>
          <a:cs typeface="+mn-cs"/>
        </a:defRPr>
      </a:lvl2pPr>
      <a:lvl3pPr marL="683913" algn="l" defTabSz="683913" rtl="0" eaLnBrk="1" latinLnBrk="0" hangingPunct="1">
        <a:defRPr sz="1400" kern="1200">
          <a:solidFill>
            <a:schemeClr val="tx1"/>
          </a:solidFill>
          <a:latin typeface="+mn-lt"/>
          <a:ea typeface="+mn-ea"/>
          <a:cs typeface="+mn-cs"/>
        </a:defRPr>
      </a:lvl3pPr>
      <a:lvl4pPr marL="1025870" algn="l" defTabSz="683913" rtl="0" eaLnBrk="1" latinLnBrk="0" hangingPunct="1">
        <a:defRPr sz="1400" kern="1200">
          <a:solidFill>
            <a:schemeClr val="tx1"/>
          </a:solidFill>
          <a:latin typeface="+mn-lt"/>
          <a:ea typeface="+mn-ea"/>
          <a:cs typeface="+mn-cs"/>
        </a:defRPr>
      </a:lvl4pPr>
      <a:lvl5pPr marL="1367826" algn="l" defTabSz="683913" rtl="0" eaLnBrk="1" latinLnBrk="0" hangingPunct="1">
        <a:defRPr sz="1400" kern="1200">
          <a:solidFill>
            <a:schemeClr val="tx1"/>
          </a:solidFill>
          <a:latin typeface="+mn-lt"/>
          <a:ea typeface="+mn-ea"/>
          <a:cs typeface="+mn-cs"/>
        </a:defRPr>
      </a:lvl5pPr>
      <a:lvl6pPr marL="1709837" algn="l" defTabSz="683913" rtl="0" eaLnBrk="1" latinLnBrk="0" hangingPunct="1">
        <a:defRPr sz="1400" kern="1200">
          <a:solidFill>
            <a:schemeClr val="tx1"/>
          </a:solidFill>
          <a:latin typeface="+mn-lt"/>
          <a:ea typeface="+mn-ea"/>
          <a:cs typeface="+mn-cs"/>
        </a:defRPr>
      </a:lvl6pPr>
      <a:lvl7pPr marL="2051738" algn="l" defTabSz="683913" rtl="0" eaLnBrk="1" latinLnBrk="0" hangingPunct="1">
        <a:defRPr sz="1400" kern="1200">
          <a:solidFill>
            <a:schemeClr val="tx1"/>
          </a:solidFill>
          <a:latin typeface="+mn-lt"/>
          <a:ea typeface="+mn-ea"/>
          <a:cs typeface="+mn-cs"/>
        </a:defRPr>
      </a:lvl7pPr>
      <a:lvl8pPr marL="2393640" algn="l" defTabSz="683913" rtl="0" eaLnBrk="1" latinLnBrk="0" hangingPunct="1">
        <a:defRPr sz="1400" kern="1200">
          <a:solidFill>
            <a:schemeClr val="tx1"/>
          </a:solidFill>
          <a:latin typeface="+mn-lt"/>
          <a:ea typeface="+mn-ea"/>
          <a:cs typeface="+mn-cs"/>
        </a:defRPr>
      </a:lvl8pPr>
      <a:lvl9pPr marL="2735543" algn="l" defTabSz="683913" rtl="0" eaLnBrk="1" latinLnBrk="0" hangingPunct="1">
        <a:defRPr sz="1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946"/>
            <a:ext cx="6165609" cy="659315"/>
          </a:xfrm>
          <a:prstGeom prst="rect">
            <a:avLst/>
          </a:prstGeom>
        </p:spPr>
        <p:txBody>
          <a:bodyPr vert="horz" lIns="68427" tIns="34289" rIns="68427"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52"/>
            <a:ext cx="7886700" cy="3440021"/>
          </a:xfrm>
          <a:prstGeom prst="rect">
            <a:avLst/>
          </a:prstGeom>
        </p:spPr>
        <p:txBody>
          <a:bodyPr vert="horz" lIns="68427" tIns="34289" rIns="68427"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427" tIns="34289" rIns="68427"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066"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4066"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427" tIns="34289" rIns="68427"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066"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427" tIns="34289" rIns="68427"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066"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4066"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596700986"/>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Lst>
  <p:hf hdr="0" ftr="0" dt="0"/>
  <p:txStyles>
    <p:titleStyle>
      <a:lvl1pPr algn="l" defTabSz="684066"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042" indent="-171042" algn="l" defTabSz="684066"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3125" indent="-171042" algn="l" defTabSz="684066"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5107" indent="-171042" algn="l" defTabSz="684066"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7090" indent="-171042" algn="l" defTabSz="684066"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39074" indent="-171042" algn="l" defTabSz="684066"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1156" indent="-171042" algn="l" defTabSz="6840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3190" indent="-171042" algn="l" defTabSz="6840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5222" indent="-171042" algn="l" defTabSz="6840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7305" indent="-171042" algn="l" defTabSz="6840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4066" rtl="0" eaLnBrk="1" latinLnBrk="0" hangingPunct="1">
        <a:defRPr sz="1400" kern="1200">
          <a:solidFill>
            <a:schemeClr val="tx1"/>
          </a:solidFill>
          <a:latin typeface="+mn-lt"/>
          <a:ea typeface="+mn-ea"/>
          <a:cs typeface="+mn-cs"/>
        </a:defRPr>
      </a:lvl1pPr>
      <a:lvl2pPr marL="341984" algn="l" defTabSz="684066" rtl="0" eaLnBrk="1" latinLnBrk="0" hangingPunct="1">
        <a:defRPr sz="1400" kern="1200">
          <a:solidFill>
            <a:schemeClr val="tx1"/>
          </a:solidFill>
          <a:latin typeface="+mn-lt"/>
          <a:ea typeface="+mn-ea"/>
          <a:cs typeface="+mn-cs"/>
        </a:defRPr>
      </a:lvl2pPr>
      <a:lvl3pPr marL="684066" algn="l" defTabSz="684066" rtl="0" eaLnBrk="1" latinLnBrk="0" hangingPunct="1">
        <a:defRPr sz="1400" kern="1200">
          <a:solidFill>
            <a:schemeClr val="tx1"/>
          </a:solidFill>
          <a:latin typeface="+mn-lt"/>
          <a:ea typeface="+mn-ea"/>
          <a:cs typeface="+mn-cs"/>
        </a:defRPr>
      </a:lvl3pPr>
      <a:lvl4pPr marL="1026099" algn="l" defTabSz="684066" rtl="0" eaLnBrk="1" latinLnBrk="0" hangingPunct="1">
        <a:defRPr sz="1400" kern="1200">
          <a:solidFill>
            <a:schemeClr val="tx1"/>
          </a:solidFill>
          <a:latin typeface="+mn-lt"/>
          <a:ea typeface="+mn-ea"/>
          <a:cs typeface="+mn-cs"/>
        </a:defRPr>
      </a:lvl4pPr>
      <a:lvl5pPr marL="1368132" algn="l" defTabSz="684066" rtl="0" eaLnBrk="1" latinLnBrk="0" hangingPunct="1">
        <a:defRPr sz="1400" kern="1200">
          <a:solidFill>
            <a:schemeClr val="tx1"/>
          </a:solidFill>
          <a:latin typeface="+mn-lt"/>
          <a:ea typeface="+mn-ea"/>
          <a:cs typeface="+mn-cs"/>
        </a:defRPr>
      </a:lvl5pPr>
      <a:lvl6pPr marL="1710215" algn="l" defTabSz="684066" rtl="0" eaLnBrk="1" latinLnBrk="0" hangingPunct="1">
        <a:defRPr sz="1400" kern="1200">
          <a:solidFill>
            <a:schemeClr val="tx1"/>
          </a:solidFill>
          <a:latin typeface="+mn-lt"/>
          <a:ea typeface="+mn-ea"/>
          <a:cs typeface="+mn-cs"/>
        </a:defRPr>
      </a:lvl6pPr>
      <a:lvl7pPr marL="2052197" algn="l" defTabSz="684066" rtl="0" eaLnBrk="1" latinLnBrk="0" hangingPunct="1">
        <a:defRPr sz="1400" kern="1200">
          <a:solidFill>
            <a:schemeClr val="tx1"/>
          </a:solidFill>
          <a:latin typeface="+mn-lt"/>
          <a:ea typeface="+mn-ea"/>
          <a:cs typeface="+mn-cs"/>
        </a:defRPr>
      </a:lvl7pPr>
      <a:lvl8pPr marL="2394180" algn="l" defTabSz="684066" rtl="0" eaLnBrk="1" latinLnBrk="0" hangingPunct="1">
        <a:defRPr sz="1400" kern="1200">
          <a:solidFill>
            <a:schemeClr val="tx1"/>
          </a:solidFill>
          <a:latin typeface="+mn-lt"/>
          <a:ea typeface="+mn-ea"/>
          <a:cs typeface="+mn-cs"/>
        </a:defRPr>
      </a:lvl8pPr>
      <a:lvl9pPr marL="2736164" algn="l" defTabSz="684066" rtl="0" eaLnBrk="1" latinLnBrk="0" hangingPunct="1">
        <a:defRPr sz="1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926"/>
            <a:ext cx="6165609" cy="659315"/>
          </a:xfrm>
          <a:prstGeom prst="rect">
            <a:avLst/>
          </a:prstGeom>
        </p:spPr>
        <p:txBody>
          <a:bodyPr vert="horz" lIns="68457" tIns="34289" rIns="68457"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52"/>
            <a:ext cx="7886700" cy="3440021"/>
          </a:xfrm>
          <a:prstGeom prst="rect">
            <a:avLst/>
          </a:prstGeom>
        </p:spPr>
        <p:txBody>
          <a:bodyPr vert="horz" lIns="68457" tIns="34289" rIns="68457"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457" tIns="34289" rIns="68457"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406"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4406"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457" tIns="34289" rIns="68457"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406"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457" tIns="34289" rIns="68457"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406"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4406"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359679690"/>
      </p:ext>
    </p:extLst>
  </p:cSld>
  <p:clrMap bg1="lt1" tx1="dk1" bg2="lt2" tx2="dk2" accent1="accent1" accent2="accent2" accent3="accent3" accent4="accent4" accent5="accent5" accent6="accent6" hlink="hlink" folHlink="folHlink"/>
  <p:sldLayoutIdLst>
    <p:sldLayoutId id="2147485255" r:id="rId1"/>
    <p:sldLayoutId id="2147485256" r:id="rId2"/>
    <p:sldLayoutId id="2147485257" r:id="rId3"/>
    <p:sldLayoutId id="2147485258" r:id="rId4"/>
    <p:sldLayoutId id="2147485259" r:id="rId5"/>
  </p:sldLayoutIdLst>
  <p:hf hdr="0" ftr="0" dt="0"/>
  <p:txStyles>
    <p:titleStyle>
      <a:lvl1pPr algn="l" defTabSz="684406"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122" indent="-171122" algn="l" defTabSz="684406"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3365" indent="-171122" algn="l" defTabSz="684406"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5527" indent="-171122" algn="l" defTabSz="684406"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7690" indent="-171122" algn="l" defTabSz="684406"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39854" indent="-171122" algn="l" defTabSz="684406"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2096" indent="-171122" algn="l" defTabSz="68440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4300" indent="-171122" algn="l" defTabSz="68440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6502" indent="-171122" algn="l" defTabSz="68440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8745" indent="-171122" algn="l" defTabSz="68440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4406" rtl="0" eaLnBrk="1" latinLnBrk="0" hangingPunct="1">
        <a:defRPr sz="1400" kern="1200">
          <a:solidFill>
            <a:schemeClr val="tx1"/>
          </a:solidFill>
          <a:latin typeface="+mn-lt"/>
          <a:ea typeface="+mn-ea"/>
          <a:cs typeface="+mn-cs"/>
        </a:defRPr>
      </a:lvl1pPr>
      <a:lvl2pPr marL="342164" algn="l" defTabSz="684406" rtl="0" eaLnBrk="1" latinLnBrk="0" hangingPunct="1">
        <a:defRPr sz="1400" kern="1200">
          <a:solidFill>
            <a:schemeClr val="tx1"/>
          </a:solidFill>
          <a:latin typeface="+mn-lt"/>
          <a:ea typeface="+mn-ea"/>
          <a:cs typeface="+mn-cs"/>
        </a:defRPr>
      </a:lvl2pPr>
      <a:lvl3pPr marL="684406" algn="l" defTabSz="684406" rtl="0" eaLnBrk="1" latinLnBrk="0" hangingPunct="1">
        <a:defRPr sz="1400" kern="1200">
          <a:solidFill>
            <a:schemeClr val="tx1"/>
          </a:solidFill>
          <a:latin typeface="+mn-lt"/>
          <a:ea typeface="+mn-ea"/>
          <a:cs typeface="+mn-cs"/>
        </a:defRPr>
      </a:lvl3pPr>
      <a:lvl4pPr marL="1026609" algn="l" defTabSz="684406" rtl="0" eaLnBrk="1" latinLnBrk="0" hangingPunct="1">
        <a:defRPr sz="1400" kern="1200">
          <a:solidFill>
            <a:schemeClr val="tx1"/>
          </a:solidFill>
          <a:latin typeface="+mn-lt"/>
          <a:ea typeface="+mn-ea"/>
          <a:cs typeface="+mn-cs"/>
        </a:defRPr>
      </a:lvl4pPr>
      <a:lvl5pPr marL="1368812" algn="l" defTabSz="684406" rtl="0" eaLnBrk="1" latinLnBrk="0" hangingPunct="1">
        <a:defRPr sz="1400" kern="1200">
          <a:solidFill>
            <a:schemeClr val="tx1"/>
          </a:solidFill>
          <a:latin typeface="+mn-lt"/>
          <a:ea typeface="+mn-ea"/>
          <a:cs typeface="+mn-cs"/>
        </a:defRPr>
      </a:lvl5pPr>
      <a:lvl6pPr marL="1711055" algn="l" defTabSz="684406" rtl="0" eaLnBrk="1" latinLnBrk="0" hangingPunct="1">
        <a:defRPr sz="1400" kern="1200">
          <a:solidFill>
            <a:schemeClr val="tx1"/>
          </a:solidFill>
          <a:latin typeface="+mn-lt"/>
          <a:ea typeface="+mn-ea"/>
          <a:cs typeface="+mn-cs"/>
        </a:defRPr>
      </a:lvl6pPr>
      <a:lvl7pPr marL="2053217" algn="l" defTabSz="684406" rtl="0" eaLnBrk="1" latinLnBrk="0" hangingPunct="1">
        <a:defRPr sz="1400" kern="1200">
          <a:solidFill>
            <a:schemeClr val="tx1"/>
          </a:solidFill>
          <a:latin typeface="+mn-lt"/>
          <a:ea typeface="+mn-ea"/>
          <a:cs typeface="+mn-cs"/>
        </a:defRPr>
      </a:lvl7pPr>
      <a:lvl8pPr marL="2395380" algn="l" defTabSz="684406" rtl="0" eaLnBrk="1" latinLnBrk="0" hangingPunct="1">
        <a:defRPr sz="1400" kern="1200">
          <a:solidFill>
            <a:schemeClr val="tx1"/>
          </a:solidFill>
          <a:latin typeface="+mn-lt"/>
          <a:ea typeface="+mn-ea"/>
          <a:cs typeface="+mn-cs"/>
        </a:defRPr>
      </a:lvl8pPr>
      <a:lvl9pPr marL="2737544" algn="l" defTabSz="684406" rtl="0" eaLnBrk="1" latinLnBrk="0" hangingPunct="1">
        <a:defRPr sz="1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915"/>
            <a:ext cx="6165609" cy="659315"/>
          </a:xfrm>
          <a:prstGeom prst="rect">
            <a:avLst/>
          </a:prstGeom>
        </p:spPr>
        <p:txBody>
          <a:bodyPr vert="horz" lIns="68474" tIns="34289" rIns="68474"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52"/>
            <a:ext cx="7886700" cy="3440021"/>
          </a:xfrm>
          <a:prstGeom prst="rect">
            <a:avLst/>
          </a:prstGeom>
        </p:spPr>
        <p:txBody>
          <a:bodyPr vert="horz" lIns="68474" tIns="34289" rIns="68474"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474" tIns="34289" rIns="68474"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593"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4593"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474" tIns="34289" rIns="68474"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593"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474" tIns="34289" rIns="68474"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593"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4593"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647380116"/>
      </p:ext>
    </p:extLst>
  </p:cSld>
  <p:clrMap bg1="lt1" tx1="dk1" bg2="lt2" tx2="dk2" accent1="accent1" accent2="accent2" accent3="accent3" accent4="accent4" accent5="accent5" accent6="accent6" hlink="hlink" folHlink="folHlink"/>
  <p:sldLayoutIdLst>
    <p:sldLayoutId id="2147485261" r:id="rId1"/>
    <p:sldLayoutId id="2147485262" r:id="rId2"/>
    <p:sldLayoutId id="2147485263" r:id="rId3"/>
    <p:sldLayoutId id="2147485264" r:id="rId4"/>
    <p:sldLayoutId id="2147485265" r:id="rId5"/>
  </p:sldLayoutIdLst>
  <p:hf hdr="0" ftr="0" dt="0"/>
  <p:txStyles>
    <p:titleStyle>
      <a:lvl1pPr algn="l" defTabSz="684593"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166" indent="-171166" algn="l" defTabSz="684593"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3497" indent="-171166" algn="l" defTabSz="684593"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5758" indent="-171166" algn="l" defTabSz="684593"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8020" indent="-171166" algn="l" defTabSz="684593"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40283" indent="-171166" algn="l" defTabSz="684593"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2613" indent="-171166" algn="l" defTabSz="68459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4910" indent="-171166" algn="l" defTabSz="68459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7206" indent="-171166" algn="l" defTabSz="68459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9537" indent="-171166" algn="l" defTabSz="68459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4593" rtl="0" eaLnBrk="1" latinLnBrk="0" hangingPunct="1">
        <a:defRPr sz="1400" kern="1200">
          <a:solidFill>
            <a:schemeClr val="tx1"/>
          </a:solidFill>
          <a:latin typeface="+mn-lt"/>
          <a:ea typeface="+mn-ea"/>
          <a:cs typeface="+mn-cs"/>
        </a:defRPr>
      </a:lvl1pPr>
      <a:lvl2pPr marL="342263" algn="l" defTabSz="684593" rtl="0" eaLnBrk="1" latinLnBrk="0" hangingPunct="1">
        <a:defRPr sz="1400" kern="1200">
          <a:solidFill>
            <a:schemeClr val="tx1"/>
          </a:solidFill>
          <a:latin typeface="+mn-lt"/>
          <a:ea typeface="+mn-ea"/>
          <a:cs typeface="+mn-cs"/>
        </a:defRPr>
      </a:lvl2pPr>
      <a:lvl3pPr marL="684593" algn="l" defTabSz="684593" rtl="0" eaLnBrk="1" latinLnBrk="0" hangingPunct="1">
        <a:defRPr sz="1400" kern="1200">
          <a:solidFill>
            <a:schemeClr val="tx1"/>
          </a:solidFill>
          <a:latin typeface="+mn-lt"/>
          <a:ea typeface="+mn-ea"/>
          <a:cs typeface="+mn-cs"/>
        </a:defRPr>
      </a:lvl3pPr>
      <a:lvl4pPr marL="1026890" algn="l" defTabSz="684593" rtl="0" eaLnBrk="1" latinLnBrk="0" hangingPunct="1">
        <a:defRPr sz="1400" kern="1200">
          <a:solidFill>
            <a:schemeClr val="tx1"/>
          </a:solidFill>
          <a:latin typeface="+mn-lt"/>
          <a:ea typeface="+mn-ea"/>
          <a:cs typeface="+mn-cs"/>
        </a:defRPr>
      </a:lvl4pPr>
      <a:lvl5pPr marL="1369186" algn="l" defTabSz="684593" rtl="0" eaLnBrk="1" latinLnBrk="0" hangingPunct="1">
        <a:defRPr sz="1400" kern="1200">
          <a:solidFill>
            <a:schemeClr val="tx1"/>
          </a:solidFill>
          <a:latin typeface="+mn-lt"/>
          <a:ea typeface="+mn-ea"/>
          <a:cs typeface="+mn-cs"/>
        </a:defRPr>
      </a:lvl5pPr>
      <a:lvl6pPr marL="1711517" algn="l" defTabSz="684593" rtl="0" eaLnBrk="1" latinLnBrk="0" hangingPunct="1">
        <a:defRPr sz="1400" kern="1200">
          <a:solidFill>
            <a:schemeClr val="tx1"/>
          </a:solidFill>
          <a:latin typeface="+mn-lt"/>
          <a:ea typeface="+mn-ea"/>
          <a:cs typeface="+mn-cs"/>
        </a:defRPr>
      </a:lvl6pPr>
      <a:lvl7pPr marL="2053778" algn="l" defTabSz="684593" rtl="0" eaLnBrk="1" latinLnBrk="0" hangingPunct="1">
        <a:defRPr sz="1400" kern="1200">
          <a:solidFill>
            <a:schemeClr val="tx1"/>
          </a:solidFill>
          <a:latin typeface="+mn-lt"/>
          <a:ea typeface="+mn-ea"/>
          <a:cs typeface="+mn-cs"/>
        </a:defRPr>
      </a:lvl7pPr>
      <a:lvl8pPr marL="2396040" algn="l" defTabSz="684593" rtl="0" eaLnBrk="1" latinLnBrk="0" hangingPunct="1">
        <a:defRPr sz="1400" kern="1200">
          <a:solidFill>
            <a:schemeClr val="tx1"/>
          </a:solidFill>
          <a:latin typeface="+mn-lt"/>
          <a:ea typeface="+mn-ea"/>
          <a:cs typeface="+mn-cs"/>
        </a:defRPr>
      </a:lvl8pPr>
      <a:lvl9pPr marL="2738303" algn="l" defTabSz="684593" rtl="0" eaLnBrk="1" latinLnBrk="0" hangingPunct="1">
        <a:defRPr sz="1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903"/>
            <a:ext cx="6165609" cy="659315"/>
          </a:xfrm>
          <a:prstGeom prst="rect">
            <a:avLst/>
          </a:prstGeom>
        </p:spPr>
        <p:txBody>
          <a:bodyPr vert="horz" lIns="68492" tIns="34289" rIns="68492"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52"/>
            <a:ext cx="7886700" cy="3440021"/>
          </a:xfrm>
          <a:prstGeom prst="rect">
            <a:avLst/>
          </a:prstGeom>
        </p:spPr>
        <p:txBody>
          <a:bodyPr vert="horz" lIns="68492" tIns="34289" rIns="68492"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492" tIns="34289" rIns="68492"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797"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4797"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492" tIns="34289" rIns="68492"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797"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492" tIns="34289" rIns="68492"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4797"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4797"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848047954"/>
      </p:ext>
    </p:extLst>
  </p:cSld>
  <p:clrMap bg1="lt1" tx1="dk1" bg2="lt2" tx2="dk2" accent1="accent1" accent2="accent2" accent3="accent3" accent4="accent4" accent5="accent5" accent6="accent6" hlink="hlink" folHlink="folHlink"/>
  <p:sldLayoutIdLst>
    <p:sldLayoutId id="2147485267" r:id="rId1"/>
    <p:sldLayoutId id="2147485268" r:id="rId2"/>
    <p:sldLayoutId id="2147485269" r:id="rId3"/>
    <p:sldLayoutId id="2147485270" r:id="rId4"/>
    <p:sldLayoutId id="2147485271" r:id="rId5"/>
  </p:sldLayoutIdLst>
  <p:hf hdr="0" ftr="0" dt="0"/>
  <p:txStyles>
    <p:titleStyle>
      <a:lvl1pPr algn="l" defTabSz="684797"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214" indent="-171214" algn="l" defTabSz="684797"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3641" indent="-171214" algn="l" defTabSz="684797"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6010" indent="-171214" algn="l" defTabSz="684797"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8380" indent="-171214" algn="l" defTabSz="684797"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40751" indent="-171214" algn="l" defTabSz="684797"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3177" indent="-171214" algn="l" defTabSz="68479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5576" indent="-171214" algn="l" defTabSz="68479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7974" indent="-171214" algn="l" defTabSz="68479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0401" indent="-171214" algn="l" defTabSz="68479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4797" rtl="0" eaLnBrk="1" latinLnBrk="0" hangingPunct="1">
        <a:defRPr sz="1400" kern="1200">
          <a:solidFill>
            <a:schemeClr val="tx1"/>
          </a:solidFill>
          <a:latin typeface="+mn-lt"/>
          <a:ea typeface="+mn-ea"/>
          <a:cs typeface="+mn-cs"/>
        </a:defRPr>
      </a:lvl1pPr>
      <a:lvl2pPr marL="342371" algn="l" defTabSz="684797" rtl="0" eaLnBrk="1" latinLnBrk="0" hangingPunct="1">
        <a:defRPr sz="1400" kern="1200">
          <a:solidFill>
            <a:schemeClr val="tx1"/>
          </a:solidFill>
          <a:latin typeface="+mn-lt"/>
          <a:ea typeface="+mn-ea"/>
          <a:cs typeface="+mn-cs"/>
        </a:defRPr>
      </a:lvl2pPr>
      <a:lvl3pPr marL="684797" algn="l" defTabSz="684797" rtl="0" eaLnBrk="1" latinLnBrk="0" hangingPunct="1">
        <a:defRPr sz="1400" kern="1200">
          <a:solidFill>
            <a:schemeClr val="tx1"/>
          </a:solidFill>
          <a:latin typeface="+mn-lt"/>
          <a:ea typeface="+mn-ea"/>
          <a:cs typeface="+mn-cs"/>
        </a:defRPr>
      </a:lvl3pPr>
      <a:lvl4pPr marL="1027196" algn="l" defTabSz="684797" rtl="0" eaLnBrk="1" latinLnBrk="0" hangingPunct="1">
        <a:defRPr sz="1400" kern="1200">
          <a:solidFill>
            <a:schemeClr val="tx1"/>
          </a:solidFill>
          <a:latin typeface="+mn-lt"/>
          <a:ea typeface="+mn-ea"/>
          <a:cs typeface="+mn-cs"/>
        </a:defRPr>
      </a:lvl4pPr>
      <a:lvl5pPr marL="1369594" algn="l" defTabSz="684797" rtl="0" eaLnBrk="1" latinLnBrk="0" hangingPunct="1">
        <a:defRPr sz="1400" kern="1200">
          <a:solidFill>
            <a:schemeClr val="tx1"/>
          </a:solidFill>
          <a:latin typeface="+mn-lt"/>
          <a:ea typeface="+mn-ea"/>
          <a:cs typeface="+mn-cs"/>
        </a:defRPr>
      </a:lvl5pPr>
      <a:lvl6pPr marL="1712021" algn="l" defTabSz="684797" rtl="0" eaLnBrk="1" latinLnBrk="0" hangingPunct="1">
        <a:defRPr sz="1400" kern="1200">
          <a:solidFill>
            <a:schemeClr val="tx1"/>
          </a:solidFill>
          <a:latin typeface="+mn-lt"/>
          <a:ea typeface="+mn-ea"/>
          <a:cs typeface="+mn-cs"/>
        </a:defRPr>
      </a:lvl6pPr>
      <a:lvl7pPr marL="2054390" algn="l" defTabSz="684797" rtl="0" eaLnBrk="1" latinLnBrk="0" hangingPunct="1">
        <a:defRPr sz="1400" kern="1200">
          <a:solidFill>
            <a:schemeClr val="tx1"/>
          </a:solidFill>
          <a:latin typeface="+mn-lt"/>
          <a:ea typeface="+mn-ea"/>
          <a:cs typeface="+mn-cs"/>
        </a:defRPr>
      </a:lvl7pPr>
      <a:lvl8pPr marL="2396760" algn="l" defTabSz="684797" rtl="0" eaLnBrk="1" latinLnBrk="0" hangingPunct="1">
        <a:defRPr sz="1400" kern="1200">
          <a:solidFill>
            <a:schemeClr val="tx1"/>
          </a:solidFill>
          <a:latin typeface="+mn-lt"/>
          <a:ea typeface="+mn-ea"/>
          <a:cs typeface="+mn-cs"/>
        </a:defRPr>
      </a:lvl8pPr>
      <a:lvl9pPr marL="2739131" algn="l" defTabSz="684797" rtl="0" eaLnBrk="1" latinLnBrk="0" hangingPunct="1">
        <a:defRPr sz="1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890"/>
            <a:ext cx="6165609" cy="659315"/>
          </a:xfrm>
          <a:prstGeom prst="rect">
            <a:avLst/>
          </a:prstGeom>
        </p:spPr>
        <p:txBody>
          <a:bodyPr vert="horz" lIns="68511" tIns="34289" rIns="68511"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48"/>
            <a:ext cx="7886700" cy="3440021"/>
          </a:xfrm>
          <a:prstGeom prst="rect">
            <a:avLst/>
          </a:prstGeom>
        </p:spPr>
        <p:txBody>
          <a:bodyPr vert="horz" lIns="68511" tIns="34289" rIns="68511"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511" tIns="34289" rIns="68511"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018"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5018"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511" tIns="34289" rIns="68511"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018"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511" tIns="34289" rIns="68511"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018"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5018"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903890715"/>
      </p:ext>
    </p:extLst>
  </p:cSld>
  <p:clrMap bg1="lt1" tx1="dk1" bg2="lt2" tx2="dk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77" r:id="rId5"/>
  </p:sldLayoutIdLst>
  <p:hf hdr="0" ftr="0" dt="0"/>
  <p:txStyles>
    <p:titleStyle>
      <a:lvl1pPr algn="l" defTabSz="685018"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266" indent="-171266" algn="l" defTabSz="685018"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3797" indent="-171266" algn="l" defTabSz="685018"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6283" indent="-171266" algn="l" defTabSz="685018"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8770" indent="-171266" algn="l" defTabSz="685018"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41258" indent="-171266" algn="l" defTabSz="685018"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3788" indent="-171266" algn="l" defTabSz="68501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6297" indent="-171266" algn="l" defTabSz="68501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8806" indent="-171266" algn="l" defTabSz="68501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1337" indent="-171266" algn="l" defTabSz="68501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018" rtl="0" eaLnBrk="1" latinLnBrk="0" hangingPunct="1">
        <a:defRPr sz="1400" kern="1200">
          <a:solidFill>
            <a:schemeClr val="tx1"/>
          </a:solidFill>
          <a:latin typeface="+mn-lt"/>
          <a:ea typeface="+mn-ea"/>
          <a:cs typeface="+mn-cs"/>
        </a:defRPr>
      </a:lvl1pPr>
      <a:lvl2pPr marL="342488" algn="l" defTabSz="685018" rtl="0" eaLnBrk="1" latinLnBrk="0" hangingPunct="1">
        <a:defRPr sz="1400" kern="1200">
          <a:solidFill>
            <a:schemeClr val="tx1"/>
          </a:solidFill>
          <a:latin typeface="+mn-lt"/>
          <a:ea typeface="+mn-ea"/>
          <a:cs typeface="+mn-cs"/>
        </a:defRPr>
      </a:lvl2pPr>
      <a:lvl3pPr marL="685018" algn="l" defTabSz="685018" rtl="0" eaLnBrk="1" latinLnBrk="0" hangingPunct="1">
        <a:defRPr sz="1400" kern="1200">
          <a:solidFill>
            <a:schemeClr val="tx1"/>
          </a:solidFill>
          <a:latin typeface="+mn-lt"/>
          <a:ea typeface="+mn-ea"/>
          <a:cs typeface="+mn-cs"/>
        </a:defRPr>
      </a:lvl3pPr>
      <a:lvl4pPr marL="1027527" algn="l" defTabSz="685018" rtl="0" eaLnBrk="1" latinLnBrk="0" hangingPunct="1">
        <a:defRPr sz="1400" kern="1200">
          <a:solidFill>
            <a:schemeClr val="tx1"/>
          </a:solidFill>
          <a:latin typeface="+mn-lt"/>
          <a:ea typeface="+mn-ea"/>
          <a:cs typeface="+mn-cs"/>
        </a:defRPr>
      </a:lvl4pPr>
      <a:lvl5pPr marL="1370036" algn="l" defTabSz="685018" rtl="0" eaLnBrk="1" latinLnBrk="0" hangingPunct="1">
        <a:defRPr sz="1400" kern="1200">
          <a:solidFill>
            <a:schemeClr val="tx1"/>
          </a:solidFill>
          <a:latin typeface="+mn-lt"/>
          <a:ea typeface="+mn-ea"/>
          <a:cs typeface="+mn-cs"/>
        </a:defRPr>
      </a:lvl5pPr>
      <a:lvl6pPr marL="1712567" algn="l" defTabSz="685018" rtl="0" eaLnBrk="1" latinLnBrk="0" hangingPunct="1">
        <a:defRPr sz="1400" kern="1200">
          <a:solidFill>
            <a:schemeClr val="tx1"/>
          </a:solidFill>
          <a:latin typeface="+mn-lt"/>
          <a:ea typeface="+mn-ea"/>
          <a:cs typeface="+mn-cs"/>
        </a:defRPr>
      </a:lvl6pPr>
      <a:lvl7pPr marL="2055053" algn="l" defTabSz="685018" rtl="0" eaLnBrk="1" latinLnBrk="0" hangingPunct="1">
        <a:defRPr sz="1400" kern="1200">
          <a:solidFill>
            <a:schemeClr val="tx1"/>
          </a:solidFill>
          <a:latin typeface="+mn-lt"/>
          <a:ea typeface="+mn-ea"/>
          <a:cs typeface="+mn-cs"/>
        </a:defRPr>
      </a:lvl7pPr>
      <a:lvl8pPr marL="2397540" algn="l" defTabSz="685018" rtl="0" eaLnBrk="1" latinLnBrk="0" hangingPunct="1">
        <a:defRPr sz="1400" kern="1200">
          <a:solidFill>
            <a:schemeClr val="tx1"/>
          </a:solidFill>
          <a:latin typeface="+mn-lt"/>
          <a:ea typeface="+mn-ea"/>
          <a:cs typeface="+mn-cs"/>
        </a:defRPr>
      </a:lvl8pPr>
      <a:lvl9pPr marL="2740028" algn="l" defTabSz="685018" rtl="0" eaLnBrk="1" latinLnBrk="0" hangingPunct="1">
        <a:defRPr sz="1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875"/>
            <a:ext cx="6165609" cy="659315"/>
          </a:xfrm>
          <a:prstGeom prst="rect">
            <a:avLst/>
          </a:prstGeom>
        </p:spPr>
        <p:txBody>
          <a:bodyPr vert="horz" lIns="68534" tIns="34289" rIns="68534"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33"/>
            <a:ext cx="7886700" cy="3440021"/>
          </a:xfrm>
          <a:prstGeom prst="rect">
            <a:avLst/>
          </a:prstGeom>
        </p:spPr>
        <p:txBody>
          <a:bodyPr vert="horz" lIns="68534" tIns="34289" rIns="68534"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534" tIns="34289" rIns="68534"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273"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5273"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534" tIns="34289" rIns="68534"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273"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534" tIns="34289" rIns="68534"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273"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5273"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429573572"/>
      </p:ext>
    </p:extLst>
  </p:cSld>
  <p:clrMap bg1="lt1" tx1="dk1" bg2="lt2" tx2="dk2" accent1="accent1" accent2="accent2" accent3="accent3" accent4="accent4" accent5="accent5" accent6="accent6" hlink="hlink" folHlink="folHlink"/>
  <p:sldLayoutIdLst>
    <p:sldLayoutId id="2147485279" r:id="rId1"/>
    <p:sldLayoutId id="2147485280" r:id="rId2"/>
    <p:sldLayoutId id="2147485281" r:id="rId3"/>
    <p:sldLayoutId id="2147485282" r:id="rId4"/>
    <p:sldLayoutId id="2147485283" r:id="rId5"/>
  </p:sldLayoutIdLst>
  <p:hf hdr="0" ftr="0" dt="0"/>
  <p:txStyles>
    <p:titleStyle>
      <a:lvl1pPr algn="l" defTabSz="685273"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326" indent="-171326" algn="l" defTabSz="685273"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3977" indent="-171326" algn="l" defTabSz="685273"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6598" indent="-171326" algn="l" defTabSz="685273"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9220" indent="-171326" algn="l" defTabSz="685273"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41843" indent="-171326" algn="l" defTabSz="685273"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4493" indent="-171326" algn="l" defTabSz="68527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7130" indent="-171326" algn="l" defTabSz="68527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9766" indent="-171326" algn="l" defTabSz="68527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2417" indent="-171326" algn="l" defTabSz="68527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273" rtl="0" eaLnBrk="1" latinLnBrk="0" hangingPunct="1">
        <a:defRPr sz="1400" kern="1200">
          <a:solidFill>
            <a:schemeClr val="tx1"/>
          </a:solidFill>
          <a:latin typeface="+mn-lt"/>
          <a:ea typeface="+mn-ea"/>
          <a:cs typeface="+mn-cs"/>
        </a:defRPr>
      </a:lvl1pPr>
      <a:lvl2pPr marL="342623" algn="l" defTabSz="685273" rtl="0" eaLnBrk="1" latinLnBrk="0" hangingPunct="1">
        <a:defRPr sz="1400" kern="1200">
          <a:solidFill>
            <a:schemeClr val="tx1"/>
          </a:solidFill>
          <a:latin typeface="+mn-lt"/>
          <a:ea typeface="+mn-ea"/>
          <a:cs typeface="+mn-cs"/>
        </a:defRPr>
      </a:lvl2pPr>
      <a:lvl3pPr marL="685273" algn="l" defTabSz="685273" rtl="0" eaLnBrk="1" latinLnBrk="0" hangingPunct="1">
        <a:defRPr sz="1400" kern="1200">
          <a:solidFill>
            <a:schemeClr val="tx1"/>
          </a:solidFill>
          <a:latin typeface="+mn-lt"/>
          <a:ea typeface="+mn-ea"/>
          <a:cs typeface="+mn-cs"/>
        </a:defRPr>
      </a:lvl3pPr>
      <a:lvl4pPr marL="1027910" algn="l" defTabSz="685273" rtl="0" eaLnBrk="1" latinLnBrk="0" hangingPunct="1">
        <a:defRPr sz="1400" kern="1200">
          <a:solidFill>
            <a:schemeClr val="tx1"/>
          </a:solidFill>
          <a:latin typeface="+mn-lt"/>
          <a:ea typeface="+mn-ea"/>
          <a:cs typeface="+mn-cs"/>
        </a:defRPr>
      </a:lvl4pPr>
      <a:lvl5pPr marL="1370546" algn="l" defTabSz="685273" rtl="0" eaLnBrk="1" latinLnBrk="0" hangingPunct="1">
        <a:defRPr sz="1400" kern="1200">
          <a:solidFill>
            <a:schemeClr val="tx1"/>
          </a:solidFill>
          <a:latin typeface="+mn-lt"/>
          <a:ea typeface="+mn-ea"/>
          <a:cs typeface="+mn-cs"/>
        </a:defRPr>
      </a:lvl5pPr>
      <a:lvl6pPr marL="1713197" algn="l" defTabSz="685273" rtl="0" eaLnBrk="1" latinLnBrk="0" hangingPunct="1">
        <a:defRPr sz="1400" kern="1200">
          <a:solidFill>
            <a:schemeClr val="tx1"/>
          </a:solidFill>
          <a:latin typeface="+mn-lt"/>
          <a:ea typeface="+mn-ea"/>
          <a:cs typeface="+mn-cs"/>
        </a:defRPr>
      </a:lvl6pPr>
      <a:lvl7pPr marL="2055818" algn="l" defTabSz="685273" rtl="0" eaLnBrk="1" latinLnBrk="0" hangingPunct="1">
        <a:defRPr sz="1400" kern="1200">
          <a:solidFill>
            <a:schemeClr val="tx1"/>
          </a:solidFill>
          <a:latin typeface="+mn-lt"/>
          <a:ea typeface="+mn-ea"/>
          <a:cs typeface="+mn-cs"/>
        </a:defRPr>
      </a:lvl7pPr>
      <a:lvl8pPr marL="2398440" algn="l" defTabSz="685273" rtl="0" eaLnBrk="1" latinLnBrk="0" hangingPunct="1">
        <a:defRPr sz="1400" kern="1200">
          <a:solidFill>
            <a:schemeClr val="tx1"/>
          </a:solidFill>
          <a:latin typeface="+mn-lt"/>
          <a:ea typeface="+mn-ea"/>
          <a:cs typeface="+mn-cs"/>
        </a:defRPr>
      </a:lvl8pPr>
      <a:lvl9pPr marL="2741063" algn="l" defTabSz="68527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0" y="0"/>
            <a:ext cx="9144000" cy="4800600"/>
            <a:chOff x="0" y="0"/>
            <a:chExt cx="9144000" cy="6400800"/>
          </a:xfrm>
        </p:grpSpPr>
        <p:sp>
          <p:nvSpPr>
            <p:cNvPr id="2" name="Rectangle 15"/>
            <p:cNvSpPr>
              <a:spLocks noChangeArrowheads="1"/>
            </p:cNvSpPr>
            <p:nvPr/>
          </p:nvSpPr>
          <p:spPr bwMode="auto">
            <a:xfrm>
              <a:off x="1828482" y="4572000"/>
              <a:ext cx="6858397" cy="1828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latin typeface="Calibri" panose="020F0502020204030204" pitchFamily="34" charset="0"/>
              </a:endParaRPr>
            </a:p>
          </p:txBody>
        </p:sp>
        <p:grpSp>
          <p:nvGrpSpPr>
            <p:cNvPr id="2057" name="Group 4"/>
            <p:cNvGrpSpPr>
              <a:grpSpLocks/>
            </p:cNvGrpSpPr>
            <p:nvPr/>
          </p:nvGrpSpPr>
          <p:grpSpPr bwMode="auto">
            <a:xfrm>
              <a:off x="0" y="0"/>
              <a:ext cx="9144000" cy="6400800"/>
              <a:chOff x="0" y="0"/>
              <a:chExt cx="9144000" cy="6400800"/>
            </a:xfrm>
          </p:grpSpPr>
          <p:sp>
            <p:nvSpPr>
              <p:cNvPr id="2053" name="Rectangle 14"/>
              <p:cNvSpPr>
                <a:spLocks noChangeArrowheads="1"/>
              </p:cNvSpPr>
              <p:nvPr/>
            </p:nvSpPr>
            <p:spPr bwMode="auto">
              <a:xfrm>
                <a:off x="0" y="0"/>
                <a:ext cx="1828482" cy="6400800"/>
              </a:xfrm>
              <a:prstGeom prst="rect">
                <a:avLst/>
              </a:prstGeom>
              <a:solidFill>
                <a:srgbClr val="D4E3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latin typeface="Calibri" panose="020F0502020204030204" pitchFamily="34" charset="0"/>
                </a:endParaRPr>
              </a:p>
            </p:txBody>
          </p:sp>
          <p:pic>
            <p:nvPicPr>
              <p:cNvPr id="3" name="Rectangle 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88" y="4565904"/>
                <a:ext cx="9180576" cy="373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5" name="Rectangle 12"/>
            <p:cNvSpPr>
              <a:spLocks noChangeArrowheads="1"/>
            </p:cNvSpPr>
            <p:nvPr/>
          </p:nvSpPr>
          <p:spPr bwMode="auto">
            <a:xfrm>
              <a:off x="0" y="4572000"/>
              <a:ext cx="1828482" cy="1828800"/>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latin typeface="Calibri" panose="020F0502020204030204" pitchFamily="34" charset="0"/>
              </a:endParaRPr>
            </a:p>
          </p:txBody>
        </p:sp>
      </p:grpSp>
      <p:sp>
        <p:nvSpPr>
          <p:cNvPr id="2051" name="Text Placeholder 2"/>
          <p:cNvSpPr>
            <a:spLocks noGrp="1" noChangeArrowheads="1"/>
          </p:cNvSpPr>
          <p:nvPr>
            <p:ph type="body" idx="1"/>
          </p:nvPr>
        </p:nvSpPr>
        <p:spPr bwMode="auto">
          <a:xfrm>
            <a:off x="2438004" y="1714501"/>
            <a:ext cx="6248903" cy="288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052" name="Title Placeholder 1"/>
          <p:cNvSpPr>
            <a:spLocks noGrp="1" noChangeArrowheads="1"/>
          </p:cNvSpPr>
          <p:nvPr>
            <p:ph type="title"/>
          </p:nvPr>
        </p:nvSpPr>
        <p:spPr bwMode="auto">
          <a:xfrm>
            <a:off x="2438004" y="171450"/>
            <a:ext cx="624890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p>
            <a:pPr lvl="0"/>
            <a:r>
              <a:rPr lang="zh-CN" altLang="zh-CN"/>
              <a:t>单击此处编辑母版标题样式</a:t>
            </a:r>
          </a:p>
        </p:txBody>
      </p:sp>
      <p:sp>
        <p:nvSpPr>
          <p:cNvPr id="2058" name="Date Placeholder 3"/>
          <p:cNvSpPr>
            <a:spLocks noGrp="1" noChangeArrowheads="1"/>
          </p:cNvSpPr>
          <p:nvPr>
            <p:ph type="dt" sz="half" idx="2"/>
          </p:nvPr>
        </p:nvSpPr>
        <p:spPr bwMode="auto">
          <a:xfrm>
            <a:off x="6934585" y="4914900"/>
            <a:ext cx="1676109"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t" anchorCtr="0" compatLnSpc="1">
            <a:prstTxWarp prst="textNoShape">
              <a:avLst/>
            </a:prstTxWarp>
          </a:bodyPr>
          <a:lstStyle>
            <a:lvl1pPr algn="r" eaLnBrk="1" hangingPunct="1">
              <a:buFont typeface="Arial" panose="020B0604020202020204" pitchFamily="34" charset="0"/>
              <a:buNone/>
              <a:defRPr sz="800">
                <a:solidFill>
                  <a:srgbClr val="000000"/>
                </a:solidFill>
                <a:latin typeface="+mj-lt"/>
              </a:defRPr>
            </a:lvl1pPr>
          </a:lstStyle>
          <a:p>
            <a:pPr>
              <a:defRPr/>
            </a:pPr>
            <a:fld id="{B358F1BC-A1F2-4677-A1E0-B469E312DAED}" type="datetimeFigureOut">
              <a:rPr lang="zh-CN" altLang="en-US"/>
              <a:pPr>
                <a:defRPr/>
              </a:pPr>
              <a:t>2025/9/11</a:t>
            </a:fld>
            <a:endParaRPr lang="en-US" altLang="zh-CN"/>
          </a:p>
        </p:txBody>
      </p:sp>
      <p:sp>
        <p:nvSpPr>
          <p:cNvPr id="2059" name="Footer Placeholder 4"/>
          <p:cNvSpPr>
            <a:spLocks noGrp="1" noChangeArrowheads="1"/>
          </p:cNvSpPr>
          <p:nvPr>
            <p:ph type="ftr" sz="quarter" idx="3"/>
          </p:nvPr>
        </p:nvSpPr>
        <p:spPr bwMode="auto">
          <a:xfrm>
            <a:off x="1891973" y="4914900"/>
            <a:ext cx="1676109"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t" anchorCtr="0" compatLnSpc="1">
            <a:prstTxWarp prst="textNoShape">
              <a:avLst/>
            </a:prstTxWarp>
          </a:bodyPr>
          <a:lstStyle>
            <a:lvl1pPr eaLnBrk="1" hangingPunct="1">
              <a:buFont typeface="Arial" panose="020B0604020202020204" pitchFamily="34" charset="0"/>
              <a:buNone/>
              <a:defRPr sz="800">
                <a:solidFill>
                  <a:srgbClr val="000000"/>
                </a:solidFill>
                <a:latin typeface="+mj-lt"/>
              </a:defRPr>
            </a:lvl1pPr>
          </a:lstStyle>
          <a:p>
            <a:pPr>
              <a:defRPr/>
            </a:pPr>
            <a:endParaRPr lang="en-US" altLang="zh-CN"/>
          </a:p>
        </p:txBody>
      </p:sp>
      <p:sp>
        <p:nvSpPr>
          <p:cNvPr id="2060" name="Slide Number Placeholder 5"/>
          <p:cNvSpPr>
            <a:spLocks noGrp="1" noChangeArrowheads="1"/>
          </p:cNvSpPr>
          <p:nvPr>
            <p:ph type="sldNum" sz="quarter" idx="4"/>
          </p:nvPr>
        </p:nvSpPr>
        <p:spPr bwMode="auto">
          <a:xfrm>
            <a:off x="4871192" y="4914900"/>
            <a:ext cx="76186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lvl1pPr algn="ctr" eaLnBrk="1" hangingPunct="1">
              <a:buFont typeface="Arial" charset="0"/>
              <a:buNone/>
              <a:defRPr sz="800">
                <a:solidFill>
                  <a:srgbClr val="000000"/>
                </a:solidFill>
                <a:latin typeface="Trebuchet MS" pitchFamily="34" charset="0"/>
              </a:defRPr>
            </a:lvl1pPr>
          </a:lstStyle>
          <a:p>
            <a:pPr>
              <a:defRPr/>
            </a:pPr>
            <a:fld id="{C6269EBE-0496-4CA6-9392-55E74E2C6D3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134" r:id="rId1"/>
    <p:sldLayoutId id="2147485135" r:id="rId2"/>
    <p:sldLayoutId id="2147485136" r:id="rId3"/>
    <p:sldLayoutId id="2147485137" r:id="rId4"/>
    <p:sldLayoutId id="2147485138" r:id="rId5"/>
    <p:sldLayoutId id="2147485139" r:id="rId6"/>
    <p:sldLayoutId id="2147485140" r:id="rId7"/>
    <p:sldLayoutId id="2147485141" r:id="rId8"/>
    <p:sldLayoutId id="2147485142" r:id="rId9"/>
    <p:sldLayoutId id="2147485143" r:id="rId10"/>
    <p:sldLayoutId id="2147485144" r:id="rId11"/>
  </p:sldLayoutIdLst>
  <p:txStyles>
    <p:titleStyle>
      <a:lvl1pPr algn="r" rtl="0" eaLnBrk="0" fontAlgn="base" hangingPunct="0">
        <a:spcBef>
          <a:spcPct val="0"/>
        </a:spcBef>
        <a:spcAft>
          <a:spcPct val="0"/>
        </a:spcAft>
        <a:defRPr sz="3900" kern="1200">
          <a:solidFill>
            <a:schemeClr val="tx1"/>
          </a:solidFill>
          <a:latin typeface="+mj-lt"/>
          <a:ea typeface="+mj-ea"/>
          <a:cs typeface="+mj-cs"/>
        </a:defRPr>
      </a:lvl1pPr>
      <a:lvl2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2pPr>
      <a:lvl3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3pPr>
      <a:lvl4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4pPr>
      <a:lvl5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5pPr>
      <a:lvl6pPr marL="406712"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6pPr>
      <a:lvl7pPr marL="813365"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7pPr>
      <a:lvl8pPr marL="1220137"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8pPr>
      <a:lvl9pPr marL="1626779"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9pPr>
    </p:titleStyle>
    <p:bodyStyle>
      <a:lvl1pPr marL="406712" indent="-406712" algn="l" rtl="0" eaLnBrk="0" fontAlgn="base" hangingPunct="0">
        <a:spcBef>
          <a:spcPts val="1607"/>
        </a:spcBef>
        <a:spcAft>
          <a:spcPct val="0"/>
        </a:spcAft>
        <a:buClr>
          <a:schemeClr val="accent1"/>
        </a:buClr>
        <a:buSzPct val="80000"/>
        <a:buFont typeface="Wingdings" pitchFamily="2" charset="2"/>
        <a:buChar char=""/>
        <a:defRPr sz="2000" kern="1200">
          <a:solidFill>
            <a:schemeClr val="tx1"/>
          </a:solidFill>
          <a:latin typeface="+mn-lt"/>
          <a:ea typeface="+mn-ea"/>
          <a:cs typeface="+mn-cs"/>
        </a:defRPr>
      </a:lvl1pPr>
      <a:lvl2pPr marL="813365" indent="-406712" algn="l" rtl="0" eaLnBrk="0" fontAlgn="base" hangingPunct="0">
        <a:spcBef>
          <a:spcPts val="1607"/>
        </a:spcBef>
        <a:spcAft>
          <a:spcPct val="0"/>
        </a:spcAft>
        <a:buClr>
          <a:schemeClr val="accent1"/>
        </a:buClr>
        <a:buSzPct val="80000"/>
        <a:buFont typeface="Wingdings" pitchFamily="2" charset="2"/>
        <a:buChar char=""/>
        <a:defRPr sz="1800" kern="1200">
          <a:solidFill>
            <a:schemeClr val="tx1"/>
          </a:solidFill>
          <a:latin typeface="+mn-lt"/>
          <a:ea typeface="+mn-ea"/>
          <a:cs typeface="+mn-cs"/>
        </a:defRPr>
      </a:lvl2pPr>
      <a:lvl3pPr marL="1220137" indent="-406712" algn="l" rtl="0" eaLnBrk="0" fontAlgn="base" hangingPunct="0">
        <a:spcBef>
          <a:spcPts val="1071"/>
        </a:spcBef>
        <a:spcAft>
          <a:spcPct val="0"/>
        </a:spcAft>
        <a:buClr>
          <a:schemeClr val="accent1"/>
        </a:buClr>
        <a:buSzPct val="80000"/>
        <a:buFont typeface="Wingdings" pitchFamily="2" charset="2"/>
        <a:buChar char=""/>
        <a:defRPr kern="1200">
          <a:solidFill>
            <a:schemeClr val="tx1"/>
          </a:solidFill>
          <a:latin typeface="+mn-lt"/>
          <a:ea typeface="+mn-ea"/>
          <a:cs typeface="+mn-cs"/>
        </a:defRPr>
      </a:lvl3pPr>
      <a:lvl4pPr marL="1626779" indent="-406712" algn="l" rtl="0" eaLnBrk="0" fontAlgn="base" hangingPunct="0">
        <a:spcBef>
          <a:spcPts val="1071"/>
        </a:spcBef>
        <a:spcAft>
          <a:spcPct val="0"/>
        </a:spcAft>
        <a:buClr>
          <a:schemeClr val="accent1"/>
        </a:buClr>
        <a:buSzPct val="80000"/>
        <a:buFont typeface="Wingdings" pitchFamily="2" charset="2"/>
        <a:buChar char=""/>
        <a:defRPr sz="1400" kern="1200">
          <a:solidFill>
            <a:schemeClr val="tx1"/>
          </a:solidFill>
          <a:latin typeface="+mn-lt"/>
          <a:ea typeface="+mn-ea"/>
          <a:cs typeface="+mn-cs"/>
        </a:defRPr>
      </a:lvl4pPr>
      <a:lvl5pPr marL="2033420" indent="-406712" algn="l" rtl="0" eaLnBrk="0" fontAlgn="base" hangingPunct="0">
        <a:spcBef>
          <a:spcPts val="1071"/>
        </a:spcBef>
        <a:spcAft>
          <a:spcPct val="0"/>
        </a:spcAft>
        <a:buClr>
          <a:schemeClr val="accent1"/>
        </a:buClr>
        <a:buSzPct val="80000"/>
        <a:buFont typeface="Wingdings" pitchFamily="2" charset="2"/>
        <a:buChar char=""/>
        <a:defRPr sz="1400" kern="1200">
          <a:solidFill>
            <a:schemeClr val="tx1"/>
          </a:solidFill>
          <a:latin typeface="+mn-lt"/>
          <a:ea typeface="+mn-ea"/>
          <a:cs typeface="+mn-cs"/>
        </a:defRPr>
      </a:lvl5pPr>
      <a:lvl6pPr marL="2236775"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6pPr>
      <a:lvl7pPr marL="2643488"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7pPr>
      <a:lvl8pPr marL="3050161"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8pPr>
      <a:lvl9pPr marL="3456770"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3365" rtl="0" eaLnBrk="1" latinLnBrk="0" hangingPunct="1">
        <a:defRPr sz="1600" kern="1200">
          <a:solidFill>
            <a:schemeClr val="tx1"/>
          </a:solidFill>
          <a:latin typeface="+mn-lt"/>
          <a:ea typeface="+mn-ea"/>
          <a:cs typeface="+mn-cs"/>
        </a:defRPr>
      </a:lvl1pPr>
      <a:lvl2pPr marL="406712" algn="l" defTabSz="813365" rtl="0" eaLnBrk="1" latinLnBrk="0" hangingPunct="1">
        <a:defRPr sz="1600" kern="1200">
          <a:solidFill>
            <a:schemeClr val="tx1"/>
          </a:solidFill>
          <a:latin typeface="+mn-lt"/>
          <a:ea typeface="+mn-ea"/>
          <a:cs typeface="+mn-cs"/>
        </a:defRPr>
      </a:lvl2pPr>
      <a:lvl3pPr marL="813365" algn="l" defTabSz="813365" rtl="0" eaLnBrk="1" latinLnBrk="0" hangingPunct="1">
        <a:defRPr sz="1600" kern="1200">
          <a:solidFill>
            <a:schemeClr val="tx1"/>
          </a:solidFill>
          <a:latin typeface="+mn-lt"/>
          <a:ea typeface="+mn-ea"/>
          <a:cs typeface="+mn-cs"/>
        </a:defRPr>
      </a:lvl3pPr>
      <a:lvl4pPr marL="1220137" algn="l" defTabSz="813365" rtl="0" eaLnBrk="1" latinLnBrk="0" hangingPunct="1">
        <a:defRPr sz="1600" kern="1200">
          <a:solidFill>
            <a:schemeClr val="tx1"/>
          </a:solidFill>
          <a:latin typeface="+mn-lt"/>
          <a:ea typeface="+mn-ea"/>
          <a:cs typeface="+mn-cs"/>
        </a:defRPr>
      </a:lvl4pPr>
      <a:lvl5pPr marL="1626779" algn="l" defTabSz="813365" rtl="0" eaLnBrk="1" latinLnBrk="0" hangingPunct="1">
        <a:defRPr sz="1600" kern="1200">
          <a:solidFill>
            <a:schemeClr val="tx1"/>
          </a:solidFill>
          <a:latin typeface="+mn-lt"/>
          <a:ea typeface="+mn-ea"/>
          <a:cs typeface="+mn-cs"/>
        </a:defRPr>
      </a:lvl5pPr>
      <a:lvl6pPr marL="2033420" algn="l" defTabSz="813365" rtl="0" eaLnBrk="1" latinLnBrk="0" hangingPunct="1">
        <a:defRPr sz="1600" kern="1200">
          <a:solidFill>
            <a:schemeClr val="tx1"/>
          </a:solidFill>
          <a:latin typeface="+mn-lt"/>
          <a:ea typeface="+mn-ea"/>
          <a:cs typeface="+mn-cs"/>
        </a:defRPr>
      </a:lvl6pPr>
      <a:lvl7pPr marL="2440132" algn="l" defTabSz="813365" rtl="0" eaLnBrk="1" latinLnBrk="0" hangingPunct="1">
        <a:defRPr sz="1600" kern="1200">
          <a:solidFill>
            <a:schemeClr val="tx1"/>
          </a:solidFill>
          <a:latin typeface="+mn-lt"/>
          <a:ea typeface="+mn-ea"/>
          <a:cs typeface="+mn-cs"/>
        </a:defRPr>
      </a:lvl7pPr>
      <a:lvl8pPr marL="2846817" algn="l" defTabSz="813365" rtl="0" eaLnBrk="1" latinLnBrk="0" hangingPunct="1">
        <a:defRPr sz="1600" kern="1200">
          <a:solidFill>
            <a:schemeClr val="tx1"/>
          </a:solidFill>
          <a:latin typeface="+mn-lt"/>
          <a:ea typeface="+mn-ea"/>
          <a:cs typeface="+mn-cs"/>
        </a:defRPr>
      </a:lvl8pPr>
      <a:lvl9pPr marL="3253556" algn="l" defTabSz="813365" rtl="0" eaLnBrk="1" latinLnBrk="0" hangingPunct="1">
        <a:defRPr sz="16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860"/>
            <a:ext cx="6165609" cy="659315"/>
          </a:xfrm>
          <a:prstGeom prst="rect">
            <a:avLst/>
          </a:prstGeom>
        </p:spPr>
        <p:txBody>
          <a:bodyPr vert="horz" lIns="68556" tIns="34289" rIns="68556"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18"/>
            <a:ext cx="7886700" cy="3440021"/>
          </a:xfrm>
          <a:prstGeom prst="rect">
            <a:avLst/>
          </a:prstGeom>
        </p:spPr>
        <p:txBody>
          <a:bodyPr vert="horz" lIns="68556" tIns="34289" rIns="68556"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556" tIns="34289" rIns="68556"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528"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5528"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556" tIns="34289" rIns="68556"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528"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556" tIns="34289" rIns="68556"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528"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5528"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3069519"/>
      </p:ext>
    </p:extLst>
  </p:cSld>
  <p:clrMap bg1="lt1" tx1="dk1" bg2="lt2" tx2="dk2" accent1="accent1" accent2="accent2" accent3="accent3" accent4="accent4" accent5="accent5" accent6="accent6" hlink="hlink" folHlink="folHlink"/>
  <p:sldLayoutIdLst>
    <p:sldLayoutId id="2147485285" r:id="rId1"/>
    <p:sldLayoutId id="2147485286" r:id="rId2"/>
    <p:sldLayoutId id="2147485287" r:id="rId3"/>
    <p:sldLayoutId id="2147485288" r:id="rId4"/>
    <p:sldLayoutId id="2147485289" r:id="rId5"/>
  </p:sldLayoutIdLst>
  <p:hf hdr="0" ftr="0" dt="0"/>
  <p:txStyles>
    <p:titleStyle>
      <a:lvl1pPr algn="l" defTabSz="685528"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386" indent="-171386" algn="l" defTabSz="685528"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4157" indent="-171386" algn="l" defTabSz="685528"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6913" indent="-171386" algn="l" defTabSz="685528"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9670" indent="-171386" algn="l" defTabSz="685528"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42428" indent="-171386" algn="l" defTabSz="685528"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5198" indent="-171386" algn="l" defTabSz="68552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7962" indent="-171386" algn="l" defTabSz="68552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726" indent="-171386" algn="l" defTabSz="68552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497" indent="-171386" algn="l" defTabSz="68552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528" rtl="0" eaLnBrk="1" latinLnBrk="0" hangingPunct="1">
        <a:defRPr sz="1400" kern="1200">
          <a:solidFill>
            <a:schemeClr val="tx1"/>
          </a:solidFill>
          <a:latin typeface="+mn-lt"/>
          <a:ea typeface="+mn-ea"/>
          <a:cs typeface="+mn-cs"/>
        </a:defRPr>
      </a:lvl1pPr>
      <a:lvl2pPr marL="342758" algn="l" defTabSz="685528" rtl="0" eaLnBrk="1" latinLnBrk="0" hangingPunct="1">
        <a:defRPr sz="1400" kern="1200">
          <a:solidFill>
            <a:schemeClr val="tx1"/>
          </a:solidFill>
          <a:latin typeface="+mn-lt"/>
          <a:ea typeface="+mn-ea"/>
          <a:cs typeface="+mn-cs"/>
        </a:defRPr>
      </a:lvl2pPr>
      <a:lvl3pPr marL="685528" algn="l" defTabSz="685528" rtl="0" eaLnBrk="1" latinLnBrk="0" hangingPunct="1">
        <a:defRPr sz="1400" kern="1200">
          <a:solidFill>
            <a:schemeClr val="tx1"/>
          </a:solidFill>
          <a:latin typeface="+mn-lt"/>
          <a:ea typeface="+mn-ea"/>
          <a:cs typeface="+mn-cs"/>
        </a:defRPr>
      </a:lvl3pPr>
      <a:lvl4pPr marL="1028292" algn="l" defTabSz="685528" rtl="0" eaLnBrk="1" latinLnBrk="0" hangingPunct="1">
        <a:defRPr sz="1400" kern="1200">
          <a:solidFill>
            <a:schemeClr val="tx1"/>
          </a:solidFill>
          <a:latin typeface="+mn-lt"/>
          <a:ea typeface="+mn-ea"/>
          <a:cs typeface="+mn-cs"/>
        </a:defRPr>
      </a:lvl4pPr>
      <a:lvl5pPr marL="1371056" algn="l" defTabSz="685528" rtl="0" eaLnBrk="1" latinLnBrk="0" hangingPunct="1">
        <a:defRPr sz="1400" kern="1200">
          <a:solidFill>
            <a:schemeClr val="tx1"/>
          </a:solidFill>
          <a:latin typeface="+mn-lt"/>
          <a:ea typeface="+mn-ea"/>
          <a:cs typeface="+mn-cs"/>
        </a:defRPr>
      </a:lvl5pPr>
      <a:lvl6pPr marL="1713827" algn="l" defTabSz="685528" rtl="0" eaLnBrk="1" latinLnBrk="0" hangingPunct="1">
        <a:defRPr sz="1400" kern="1200">
          <a:solidFill>
            <a:schemeClr val="tx1"/>
          </a:solidFill>
          <a:latin typeface="+mn-lt"/>
          <a:ea typeface="+mn-ea"/>
          <a:cs typeface="+mn-cs"/>
        </a:defRPr>
      </a:lvl6pPr>
      <a:lvl7pPr marL="2056583" algn="l" defTabSz="685528" rtl="0" eaLnBrk="1" latinLnBrk="0" hangingPunct="1">
        <a:defRPr sz="1400" kern="1200">
          <a:solidFill>
            <a:schemeClr val="tx1"/>
          </a:solidFill>
          <a:latin typeface="+mn-lt"/>
          <a:ea typeface="+mn-ea"/>
          <a:cs typeface="+mn-cs"/>
        </a:defRPr>
      </a:lvl7pPr>
      <a:lvl8pPr marL="2399340" algn="l" defTabSz="685528" rtl="0" eaLnBrk="1" latinLnBrk="0" hangingPunct="1">
        <a:defRPr sz="1400" kern="1200">
          <a:solidFill>
            <a:schemeClr val="tx1"/>
          </a:solidFill>
          <a:latin typeface="+mn-lt"/>
          <a:ea typeface="+mn-ea"/>
          <a:cs typeface="+mn-cs"/>
        </a:defRPr>
      </a:lvl8pPr>
      <a:lvl9pPr marL="2742098" algn="l" defTabSz="685528" rtl="0" eaLnBrk="1" latinLnBrk="0" hangingPunct="1">
        <a:defRPr sz="1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1" y="273844"/>
            <a:ext cx="6165609" cy="659315"/>
          </a:xfrm>
          <a:prstGeom prst="rect">
            <a:avLst/>
          </a:prstGeom>
        </p:spPr>
        <p:txBody>
          <a:bodyPr vert="horz" lIns="68580" tIns="34290" rIns="68580" bIns="3429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02"/>
            <a:ext cx="7886700" cy="3440021"/>
          </a:xfrm>
          <a:prstGeom prst="rect">
            <a:avLst/>
          </a:prstGeom>
        </p:spPr>
        <p:txBody>
          <a:bodyPr vert="horz" lIns="68580" tIns="34290" rIns="68580" bIns="3429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800"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5800"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800"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800"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5800"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454926738"/>
      </p:ext>
    </p:extLst>
  </p:cSld>
  <p:clrMap bg1="lt1" tx1="dk1" bg2="lt2" tx2="dk2" accent1="accent1" accent2="accent2" accent3="accent3" accent4="accent4" accent5="accent5" accent6="accent6" hlink="hlink" folHlink="folHlink"/>
  <p:sldLayoutIdLst>
    <p:sldLayoutId id="2147485291" r:id="rId1"/>
    <p:sldLayoutId id="2147485292" r:id="rId2"/>
    <p:sldLayoutId id="2147485293" r:id="rId3"/>
    <p:sldLayoutId id="2147485294" r:id="rId4"/>
    <p:sldLayoutId id="2147485295" r:id="rId5"/>
  </p:sldLayoutIdLst>
  <p:hf hdr="0" ftr="0" dt="0"/>
  <p:txStyles>
    <p:titleStyle>
      <a:lvl1pPr algn="l" defTabSz="685800"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450" indent="-171450" algn="l" defTabSz="685800"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4350" indent="-171450" algn="l" defTabSz="685800"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7250" indent="-171450" algn="l" defTabSz="685800"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200150" indent="-171450" algn="l" defTabSz="685800"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43050" indent="-171450" algn="l" defTabSz="685800"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274320"/>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33845" y="1371600"/>
            <a:ext cx="7886700" cy="326350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pPr>
              <a:defRPr/>
            </a:pPr>
            <a:fld id="{50DD4E63-11FF-4F76-B238-90CFAAD1A1A7}" type="datetimeFigureOut">
              <a:rPr lang="zh-CN" altLang="en-US" smtClean="0"/>
              <a:pPr>
                <a:defRPr/>
              </a:pPr>
              <a:t>2025/9/11</a:t>
            </a:fld>
            <a:endParaRPr lang="en-US" altLang="zh-C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pPr>
              <a:defRPr/>
            </a:pPr>
            <a:endParaRPr lang="en-US" altLang="zh-CN"/>
          </a:p>
        </p:txBody>
      </p:sp>
      <p:sp>
        <p:nvSpPr>
          <p:cNvPr id="6" name="Slide Number Placeholder 5"/>
          <p:cNvSpPr>
            <a:spLocks noGrp="1"/>
          </p:cNvSpPr>
          <p:nvPr>
            <p:ph type="sldNum" sz="quarter" idx="4"/>
          </p:nvPr>
        </p:nvSpPr>
        <p:spPr>
          <a:xfrm>
            <a:off x="6463145" y="4767263"/>
            <a:ext cx="2057400" cy="273844"/>
          </a:xfrm>
          <a:prstGeom prst="rect">
            <a:avLst/>
          </a:prstGeom>
        </p:spPr>
        <p:txBody>
          <a:bodyPr vert="horz" lIns="91440" tIns="45720" rIns="91440" bIns="45720" rtlCol="0" anchor="ctr"/>
          <a:lstStyle>
            <a:lvl1pPr algn="r">
              <a:defRPr sz="825">
                <a:solidFill>
                  <a:schemeClr val="tx1">
                    <a:tint val="75000"/>
                  </a:schemeClr>
                </a:solidFill>
              </a:defRPr>
            </a:lvl1pPr>
          </a:lstStyle>
          <a:p>
            <a:pPr>
              <a:defRPr/>
            </a:pPr>
            <a:fld id="{2A8DF93D-F2FA-4BCE-843D-756427988DF4}" type="slidenum">
              <a:rPr lang="en-US" altLang="zh-CN" smtClean="0"/>
              <a:pPr>
                <a:defRPr/>
              </a:pPr>
              <a:t>‹#›</a:t>
            </a:fld>
            <a:endParaRPr lang="en-US" altLang="zh-CN"/>
          </a:p>
        </p:txBody>
      </p:sp>
    </p:spTree>
    <p:extLst>
      <p:ext uri="{BB962C8B-B14F-4D97-AF65-F5344CB8AC3E}">
        <p14:creationId xmlns:p14="http://schemas.microsoft.com/office/powerpoint/2010/main" val="3049683218"/>
      </p:ext>
    </p:extLst>
  </p:cSld>
  <p:clrMap bg1="lt1" tx1="dk1" bg2="lt2" tx2="dk2" accent1="accent1" accent2="accent2" accent3="accent3" accent4="accent4" accent5="accent5" accent6="accent6" hlink="hlink" folHlink="folHlink"/>
  <p:sldLayoutIdLst>
    <p:sldLayoutId id="2147485297" r:id="rId1"/>
    <p:sldLayoutId id="2147485298" r:id="rId2"/>
    <p:sldLayoutId id="2147485299" r:id="rId3"/>
    <p:sldLayoutId id="2147485300" r:id="rId4"/>
    <p:sldLayoutId id="2147485301" r:id="rId5"/>
    <p:sldLayoutId id="2147485302" r:id="rId6"/>
    <p:sldLayoutId id="2147485303" r:id="rId7"/>
    <p:sldLayoutId id="2147485304" r:id="rId8"/>
    <p:sldLayoutId id="2147485305" r:id="rId9"/>
    <p:sldLayoutId id="2147485306" r:id="rId10"/>
    <p:sldLayoutId id="21474853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pPr>
              <a:defRPr/>
            </a:pPr>
            <a:fld id="{50DD4E63-11FF-4F76-B238-90CFAAD1A1A7}" type="datetimeFigureOut">
              <a:rPr lang="zh-CN" altLang="en-US" smtClean="0"/>
              <a:pPr>
                <a:defRPr/>
              </a:pPr>
              <a:t>2025/9/11</a:t>
            </a:fld>
            <a:endParaRPr lang="en-US" altLang="zh-CN"/>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a:defRPr/>
            </a:pPr>
            <a:fld id="{2A8DF93D-F2FA-4BCE-843D-756427988DF4}" type="slidenum">
              <a:rPr lang="en-US" altLang="zh-CN" smtClean="0"/>
              <a:pPr>
                <a:defRPr/>
              </a:pPr>
              <a:t>‹#›</a:t>
            </a:fld>
            <a:endParaRPr lang="en-US" altLang="zh-CN"/>
          </a:p>
        </p:txBody>
      </p:sp>
    </p:spTree>
    <p:extLst>
      <p:ext uri="{BB962C8B-B14F-4D97-AF65-F5344CB8AC3E}">
        <p14:creationId xmlns:p14="http://schemas.microsoft.com/office/powerpoint/2010/main" val="433849258"/>
      </p:ext>
    </p:extLst>
  </p:cSld>
  <p:clrMap bg1="lt1" tx1="dk1" bg2="lt2" tx2="dk2" accent1="accent1" accent2="accent2" accent3="accent3" accent4="accent4" accent5="accent5" accent6="accent6" hlink="hlink" folHlink="folHlink"/>
  <p:sldLayoutIdLst>
    <p:sldLayoutId id="2147485344" r:id="rId1"/>
    <p:sldLayoutId id="2147485345" r:id="rId2"/>
    <p:sldLayoutId id="2147485346" r:id="rId3"/>
    <p:sldLayoutId id="2147485347" r:id="rId4"/>
    <p:sldLayoutId id="2147485348" r:id="rId5"/>
    <p:sldLayoutId id="2147485349" r:id="rId6"/>
    <p:sldLayoutId id="2147485350" r:id="rId7"/>
    <p:sldLayoutId id="2147485351" r:id="rId8"/>
    <p:sldLayoutId id="2147485352" r:id="rId9"/>
    <p:sldLayoutId id="2147485353" r:id="rId10"/>
    <p:sldLayoutId id="2147485354" r:id="rId11"/>
    <p:sldLayoutId id="2147485355" r:id="rId12"/>
    <p:sldLayoutId id="2147485356" r:id="rId13"/>
    <p:sldLayoutId id="2147485357" r:id="rId14"/>
    <p:sldLayoutId id="2147485358" r:id="rId15"/>
    <p:sldLayoutId id="2147485359" r:id="rId16"/>
  </p:sldLayoutIdLs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grpSp>
        <p:nvGrpSpPr>
          <p:cNvPr id="3074" name="Group 2"/>
          <p:cNvGrpSpPr>
            <a:grpSpLocks/>
          </p:cNvGrpSpPr>
          <p:nvPr/>
        </p:nvGrpSpPr>
        <p:grpSpPr bwMode="auto">
          <a:xfrm>
            <a:off x="0" y="0"/>
            <a:ext cx="9144000" cy="1257300"/>
            <a:chOff x="0" y="0"/>
            <a:chExt cx="9144000" cy="1676400"/>
          </a:xfrm>
        </p:grpSpPr>
        <p:pic>
          <p:nvPicPr>
            <p:cNvPr id="3080" name="Rectangl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88" y="-6096"/>
              <a:ext cx="9180576" cy="342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8"/>
            <p:cNvSpPr>
              <a:spLocks noChangeArrowheads="1"/>
            </p:cNvSpPr>
            <p:nvPr/>
          </p:nvSpPr>
          <p:spPr bwMode="auto">
            <a:xfrm>
              <a:off x="0" y="0"/>
              <a:ext cx="1828482" cy="16764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latin typeface="Calibri" panose="020F0502020204030204" pitchFamily="34" charset="0"/>
              </a:endParaRPr>
            </a:p>
          </p:txBody>
        </p:sp>
        <p:sp>
          <p:nvSpPr>
            <p:cNvPr id="4101" name="Oval 9"/>
            <p:cNvSpPr>
              <a:spLocks noChangeArrowheads="1"/>
            </p:cNvSpPr>
            <p:nvPr/>
          </p:nvSpPr>
          <p:spPr bwMode="auto">
            <a:xfrm>
              <a:off x="495214" y="419100"/>
              <a:ext cx="838054" cy="838200"/>
            </a:xfrm>
            <a:prstGeom prst="ellipse">
              <a:avLst/>
            </a:prstGeom>
            <a:solidFill>
              <a:schemeClr val="accent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latin typeface="Calibri" panose="020F0502020204030204" pitchFamily="34" charset="0"/>
              </a:endParaRPr>
            </a:p>
          </p:txBody>
        </p:sp>
      </p:grpSp>
      <p:sp>
        <p:nvSpPr>
          <p:cNvPr id="3075" name="Text Placeholder 2"/>
          <p:cNvSpPr>
            <a:spLocks noGrp="1" noChangeArrowheads="1"/>
          </p:cNvSpPr>
          <p:nvPr>
            <p:ph type="body" idx="1"/>
          </p:nvPr>
        </p:nvSpPr>
        <p:spPr bwMode="auto">
          <a:xfrm>
            <a:off x="2438004" y="1714501"/>
            <a:ext cx="6248903" cy="288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3076" name="Title Placeholder 1"/>
          <p:cNvSpPr>
            <a:spLocks noGrp="1" noChangeArrowheads="1"/>
          </p:cNvSpPr>
          <p:nvPr>
            <p:ph type="title"/>
          </p:nvPr>
        </p:nvSpPr>
        <p:spPr bwMode="auto">
          <a:xfrm>
            <a:off x="2438004" y="171450"/>
            <a:ext cx="624890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p>
            <a:pPr lvl="0"/>
            <a:r>
              <a:rPr lang="zh-CN" altLang="zh-CN"/>
              <a:t>单击此处编辑母版标题样式</a:t>
            </a:r>
          </a:p>
        </p:txBody>
      </p:sp>
      <p:sp>
        <p:nvSpPr>
          <p:cNvPr id="4104" name="Date Placeholder 2"/>
          <p:cNvSpPr>
            <a:spLocks noGrp="1" noChangeArrowheads="1"/>
          </p:cNvSpPr>
          <p:nvPr>
            <p:ph type="dt" sz="half" idx="2"/>
          </p:nvPr>
        </p:nvSpPr>
        <p:spPr bwMode="auto">
          <a:xfrm>
            <a:off x="6553651" y="4763691"/>
            <a:ext cx="213323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lvl1pPr algn="r" eaLnBrk="1" hangingPunct="1">
              <a:buFont typeface="Arial" panose="020B0604020202020204" pitchFamily="34" charset="0"/>
              <a:buNone/>
              <a:defRPr sz="800">
                <a:latin typeface="+mj-lt"/>
              </a:defRPr>
            </a:lvl1pPr>
          </a:lstStyle>
          <a:p>
            <a:pPr>
              <a:defRPr/>
            </a:pPr>
            <a:fld id="{F0C89069-98C2-4E63-8C26-B564B4BA8EED}" type="datetimeFigureOut">
              <a:rPr lang="zh-CN" altLang="en-US"/>
              <a:pPr>
                <a:defRPr/>
              </a:pPr>
              <a:t>2025/9/11</a:t>
            </a:fld>
            <a:endParaRPr lang="en-US" altLang="zh-CN"/>
          </a:p>
        </p:txBody>
      </p:sp>
      <p:sp>
        <p:nvSpPr>
          <p:cNvPr id="4105" name="Footer Placeholder 3"/>
          <p:cNvSpPr>
            <a:spLocks noGrp="1" noChangeArrowheads="1"/>
          </p:cNvSpPr>
          <p:nvPr>
            <p:ph type="ftr" sz="quarter" idx="3"/>
          </p:nvPr>
        </p:nvSpPr>
        <p:spPr bwMode="auto">
          <a:xfrm>
            <a:off x="2438120" y="4767264"/>
            <a:ext cx="2896685"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lvl1pPr eaLnBrk="1" hangingPunct="1">
              <a:buFont typeface="Arial" panose="020B0604020202020204" pitchFamily="34" charset="0"/>
              <a:buNone/>
              <a:defRPr sz="800">
                <a:latin typeface="+mj-lt"/>
              </a:defRPr>
            </a:lvl1pPr>
          </a:lstStyle>
          <a:p>
            <a:pPr>
              <a:defRPr/>
            </a:pPr>
            <a:endParaRPr lang="en-US" altLang="zh-CN"/>
          </a:p>
        </p:txBody>
      </p:sp>
      <p:sp>
        <p:nvSpPr>
          <p:cNvPr id="4106" name="Slide Number Placeholder 4"/>
          <p:cNvSpPr>
            <a:spLocks noGrp="1" noChangeArrowheads="1"/>
          </p:cNvSpPr>
          <p:nvPr>
            <p:ph type="sldNum" sz="quarter" idx="4"/>
          </p:nvPr>
        </p:nvSpPr>
        <p:spPr bwMode="auto">
          <a:xfrm>
            <a:off x="533307" y="400050"/>
            <a:ext cx="76186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lvl1pPr algn="ctr" eaLnBrk="1" hangingPunct="1">
              <a:buFont typeface="Arial" charset="0"/>
              <a:buNone/>
              <a:defRPr sz="1400">
                <a:latin typeface="Trebuchet MS" pitchFamily="34" charset="0"/>
              </a:defRPr>
            </a:lvl1pPr>
          </a:lstStyle>
          <a:p>
            <a:pPr>
              <a:defRPr/>
            </a:pPr>
            <a:fld id="{0D3A50AA-725E-4CDF-A47F-9768E0545B3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145" r:id="rId1"/>
    <p:sldLayoutId id="2147485146" r:id="rId2"/>
    <p:sldLayoutId id="2147485147" r:id="rId3"/>
    <p:sldLayoutId id="2147485148" r:id="rId4"/>
    <p:sldLayoutId id="2147485149" r:id="rId5"/>
    <p:sldLayoutId id="2147485150" r:id="rId6"/>
    <p:sldLayoutId id="2147485151" r:id="rId7"/>
    <p:sldLayoutId id="2147485152" r:id="rId8"/>
    <p:sldLayoutId id="2147485153" r:id="rId9"/>
    <p:sldLayoutId id="2147485154" r:id="rId10"/>
    <p:sldLayoutId id="2147485155" r:id="rId11"/>
  </p:sldLayoutIdLst>
  <p:txStyles>
    <p:titleStyle>
      <a:lvl1pPr algn="r" rtl="0" eaLnBrk="0" fontAlgn="base" hangingPunct="0">
        <a:spcBef>
          <a:spcPct val="0"/>
        </a:spcBef>
        <a:spcAft>
          <a:spcPct val="0"/>
        </a:spcAft>
        <a:defRPr sz="3900" kern="1200">
          <a:solidFill>
            <a:schemeClr val="tx1"/>
          </a:solidFill>
          <a:latin typeface="+mj-lt"/>
          <a:ea typeface="+mj-ea"/>
          <a:cs typeface="+mj-cs"/>
        </a:defRPr>
      </a:lvl1pPr>
      <a:lvl2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2pPr>
      <a:lvl3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3pPr>
      <a:lvl4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4pPr>
      <a:lvl5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5pPr>
      <a:lvl6pPr marL="406712"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6pPr>
      <a:lvl7pPr marL="813365"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7pPr>
      <a:lvl8pPr marL="1220137"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8pPr>
      <a:lvl9pPr marL="1626779"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9pPr>
    </p:titleStyle>
    <p:bodyStyle>
      <a:lvl1pPr marL="406712" indent="-406712" algn="l" rtl="0" eaLnBrk="0" fontAlgn="base" hangingPunct="0">
        <a:spcBef>
          <a:spcPts val="1607"/>
        </a:spcBef>
        <a:spcAft>
          <a:spcPct val="0"/>
        </a:spcAft>
        <a:buClr>
          <a:schemeClr val="accent1"/>
        </a:buClr>
        <a:buSzPct val="80000"/>
        <a:buFont typeface="Wingdings" pitchFamily="2" charset="2"/>
        <a:buChar char=""/>
        <a:defRPr sz="2000" kern="1200">
          <a:solidFill>
            <a:schemeClr val="tx1"/>
          </a:solidFill>
          <a:latin typeface="+mn-lt"/>
          <a:ea typeface="+mn-ea"/>
          <a:cs typeface="+mn-cs"/>
        </a:defRPr>
      </a:lvl1pPr>
      <a:lvl2pPr marL="813365" indent="-406712" algn="l" rtl="0" eaLnBrk="0" fontAlgn="base" hangingPunct="0">
        <a:spcBef>
          <a:spcPts val="1607"/>
        </a:spcBef>
        <a:spcAft>
          <a:spcPct val="0"/>
        </a:spcAft>
        <a:buClr>
          <a:schemeClr val="accent1"/>
        </a:buClr>
        <a:buSzPct val="80000"/>
        <a:buFont typeface="Wingdings" pitchFamily="2" charset="2"/>
        <a:buChar char=""/>
        <a:defRPr sz="1800" kern="1200">
          <a:solidFill>
            <a:schemeClr val="tx1"/>
          </a:solidFill>
          <a:latin typeface="+mn-lt"/>
          <a:ea typeface="+mn-ea"/>
          <a:cs typeface="+mn-cs"/>
        </a:defRPr>
      </a:lvl2pPr>
      <a:lvl3pPr marL="1220137" indent="-406712" algn="l" rtl="0" eaLnBrk="0" fontAlgn="base" hangingPunct="0">
        <a:spcBef>
          <a:spcPts val="1071"/>
        </a:spcBef>
        <a:spcAft>
          <a:spcPct val="0"/>
        </a:spcAft>
        <a:buClr>
          <a:schemeClr val="accent1"/>
        </a:buClr>
        <a:buSzPct val="80000"/>
        <a:buFont typeface="Wingdings" pitchFamily="2" charset="2"/>
        <a:buChar char=""/>
        <a:defRPr kern="1200">
          <a:solidFill>
            <a:schemeClr val="tx1"/>
          </a:solidFill>
          <a:latin typeface="+mn-lt"/>
          <a:ea typeface="+mn-ea"/>
          <a:cs typeface="+mn-cs"/>
        </a:defRPr>
      </a:lvl3pPr>
      <a:lvl4pPr marL="1626779" indent="-406712" algn="l" rtl="0" eaLnBrk="0" fontAlgn="base" hangingPunct="0">
        <a:spcBef>
          <a:spcPts val="1071"/>
        </a:spcBef>
        <a:spcAft>
          <a:spcPct val="0"/>
        </a:spcAft>
        <a:buClr>
          <a:schemeClr val="accent1"/>
        </a:buClr>
        <a:buSzPct val="80000"/>
        <a:buFont typeface="Wingdings" pitchFamily="2" charset="2"/>
        <a:buChar char=""/>
        <a:defRPr sz="1400" kern="1200">
          <a:solidFill>
            <a:schemeClr val="tx1"/>
          </a:solidFill>
          <a:latin typeface="+mn-lt"/>
          <a:ea typeface="+mn-ea"/>
          <a:cs typeface="+mn-cs"/>
        </a:defRPr>
      </a:lvl4pPr>
      <a:lvl5pPr marL="2033420" indent="-406712" algn="l" rtl="0" eaLnBrk="0" fontAlgn="base" hangingPunct="0">
        <a:spcBef>
          <a:spcPts val="1071"/>
        </a:spcBef>
        <a:spcAft>
          <a:spcPct val="0"/>
        </a:spcAft>
        <a:buClr>
          <a:schemeClr val="accent1"/>
        </a:buClr>
        <a:buSzPct val="80000"/>
        <a:buFont typeface="Wingdings" pitchFamily="2" charset="2"/>
        <a:buChar char=""/>
        <a:defRPr sz="1400" kern="1200">
          <a:solidFill>
            <a:schemeClr val="tx1"/>
          </a:solidFill>
          <a:latin typeface="+mn-lt"/>
          <a:ea typeface="+mn-ea"/>
          <a:cs typeface="+mn-cs"/>
        </a:defRPr>
      </a:lvl5pPr>
      <a:lvl6pPr marL="2236775"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6pPr>
      <a:lvl7pPr marL="2643488"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7pPr>
      <a:lvl8pPr marL="3050161"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8pPr>
      <a:lvl9pPr marL="3456770"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3365" rtl="0" eaLnBrk="1" latinLnBrk="0" hangingPunct="1">
        <a:defRPr sz="1600" kern="1200">
          <a:solidFill>
            <a:schemeClr val="tx1"/>
          </a:solidFill>
          <a:latin typeface="+mn-lt"/>
          <a:ea typeface="+mn-ea"/>
          <a:cs typeface="+mn-cs"/>
        </a:defRPr>
      </a:lvl1pPr>
      <a:lvl2pPr marL="406712" algn="l" defTabSz="813365" rtl="0" eaLnBrk="1" latinLnBrk="0" hangingPunct="1">
        <a:defRPr sz="1600" kern="1200">
          <a:solidFill>
            <a:schemeClr val="tx1"/>
          </a:solidFill>
          <a:latin typeface="+mn-lt"/>
          <a:ea typeface="+mn-ea"/>
          <a:cs typeface="+mn-cs"/>
        </a:defRPr>
      </a:lvl2pPr>
      <a:lvl3pPr marL="813365" algn="l" defTabSz="813365" rtl="0" eaLnBrk="1" latinLnBrk="0" hangingPunct="1">
        <a:defRPr sz="1600" kern="1200">
          <a:solidFill>
            <a:schemeClr val="tx1"/>
          </a:solidFill>
          <a:latin typeface="+mn-lt"/>
          <a:ea typeface="+mn-ea"/>
          <a:cs typeface="+mn-cs"/>
        </a:defRPr>
      </a:lvl3pPr>
      <a:lvl4pPr marL="1220137" algn="l" defTabSz="813365" rtl="0" eaLnBrk="1" latinLnBrk="0" hangingPunct="1">
        <a:defRPr sz="1600" kern="1200">
          <a:solidFill>
            <a:schemeClr val="tx1"/>
          </a:solidFill>
          <a:latin typeface="+mn-lt"/>
          <a:ea typeface="+mn-ea"/>
          <a:cs typeface="+mn-cs"/>
        </a:defRPr>
      </a:lvl4pPr>
      <a:lvl5pPr marL="1626779" algn="l" defTabSz="813365" rtl="0" eaLnBrk="1" latinLnBrk="0" hangingPunct="1">
        <a:defRPr sz="1600" kern="1200">
          <a:solidFill>
            <a:schemeClr val="tx1"/>
          </a:solidFill>
          <a:latin typeface="+mn-lt"/>
          <a:ea typeface="+mn-ea"/>
          <a:cs typeface="+mn-cs"/>
        </a:defRPr>
      </a:lvl5pPr>
      <a:lvl6pPr marL="2033420" algn="l" defTabSz="813365" rtl="0" eaLnBrk="1" latinLnBrk="0" hangingPunct="1">
        <a:defRPr sz="1600" kern="1200">
          <a:solidFill>
            <a:schemeClr val="tx1"/>
          </a:solidFill>
          <a:latin typeface="+mn-lt"/>
          <a:ea typeface="+mn-ea"/>
          <a:cs typeface="+mn-cs"/>
        </a:defRPr>
      </a:lvl6pPr>
      <a:lvl7pPr marL="2440132" algn="l" defTabSz="813365" rtl="0" eaLnBrk="1" latinLnBrk="0" hangingPunct="1">
        <a:defRPr sz="1600" kern="1200">
          <a:solidFill>
            <a:schemeClr val="tx1"/>
          </a:solidFill>
          <a:latin typeface="+mn-lt"/>
          <a:ea typeface="+mn-ea"/>
          <a:cs typeface="+mn-cs"/>
        </a:defRPr>
      </a:lvl7pPr>
      <a:lvl8pPr marL="2846817" algn="l" defTabSz="813365" rtl="0" eaLnBrk="1" latinLnBrk="0" hangingPunct="1">
        <a:defRPr sz="1600" kern="1200">
          <a:solidFill>
            <a:schemeClr val="tx1"/>
          </a:solidFill>
          <a:latin typeface="+mn-lt"/>
          <a:ea typeface="+mn-ea"/>
          <a:cs typeface="+mn-cs"/>
        </a:defRPr>
      </a:lvl8pPr>
      <a:lvl9pPr marL="3253556" algn="l" defTabSz="813365"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1828482" cy="1257300"/>
            <a:chOff x="0" y="0"/>
            <a:chExt cx="1828800" cy="1676400"/>
          </a:xfrm>
        </p:grpSpPr>
        <p:pic>
          <p:nvPicPr>
            <p:cNvPr id="4104" name="Rectangle 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88" y="-6096"/>
              <a:ext cx="1865376" cy="342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8"/>
            <p:cNvSpPr>
              <a:spLocks noChangeArrowheads="1"/>
            </p:cNvSpPr>
            <p:nvPr/>
          </p:nvSpPr>
          <p:spPr bwMode="auto">
            <a:xfrm>
              <a:off x="495300" y="419100"/>
              <a:ext cx="838200" cy="838200"/>
            </a:xfrm>
            <a:prstGeom prst="ellipse">
              <a:avLst/>
            </a:prstGeom>
            <a:solidFill>
              <a:schemeClr val="accent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latin typeface="Calibri" panose="020F0502020204030204" pitchFamily="34" charset="0"/>
              </a:endParaRPr>
            </a:p>
          </p:txBody>
        </p:sp>
      </p:grpSp>
      <p:sp>
        <p:nvSpPr>
          <p:cNvPr id="4099" name="Text Placeholder 2"/>
          <p:cNvSpPr>
            <a:spLocks noGrp="1" noChangeArrowheads="1"/>
          </p:cNvSpPr>
          <p:nvPr>
            <p:ph type="body" idx="1"/>
          </p:nvPr>
        </p:nvSpPr>
        <p:spPr bwMode="auto">
          <a:xfrm>
            <a:off x="2438004" y="1714501"/>
            <a:ext cx="6248903" cy="288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4100" name="Title Placeholder 1"/>
          <p:cNvSpPr>
            <a:spLocks noGrp="1" noChangeArrowheads="1"/>
          </p:cNvSpPr>
          <p:nvPr>
            <p:ph type="title"/>
          </p:nvPr>
        </p:nvSpPr>
        <p:spPr bwMode="auto">
          <a:xfrm>
            <a:off x="2438004" y="171450"/>
            <a:ext cx="624890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p>
            <a:pPr lvl="0"/>
            <a:r>
              <a:rPr lang="zh-CN" altLang="zh-CN"/>
              <a:t>单击此处编辑母版标题样式</a:t>
            </a:r>
          </a:p>
        </p:txBody>
      </p:sp>
      <p:sp>
        <p:nvSpPr>
          <p:cNvPr id="5127" name="Date Placeholder 1"/>
          <p:cNvSpPr>
            <a:spLocks noGrp="1" noChangeArrowheads="1"/>
          </p:cNvSpPr>
          <p:nvPr>
            <p:ph type="dt" sz="half" idx="2"/>
          </p:nvPr>
        </p:nvSpPr>
        <p:spPr bwMode="auto">
          <a:xfrm>
            <a:off x="6553651" y="4763691"/>
            <a:ext cx="213323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lvl1pPr algn="r" eaLnBrk="1" hangingPunct="1">
              <a:buFont typeface="Arial" panose="020B0604020202020204" pitchFamily="34" charset="0"/>
              <a:buNone/>
              <a:defRPr sz="800">
                <a:latin typeface="+mj-lt"/>
              </a:defRPr>
            </a:lvl1pPr>
          </a:lstStyle>
          <a:p>
            <a:pPr>
              <a:defRPr/>
            </a:pPr>
            <a:fld id="{0E968A46-75D0-46EB-AA9E-3FD288A54392}" type="datetimeFigureOut">
              <a:rPr lang="zh-CN" altLang="en-US"/>
              <a:pPr>
                <a:defRPr/>
              </a:pPr>
              <a:t>2025/9/11</a:t>
            </a:fld>
            <a:endParaRPr lang="en-US" altLang="zh-CN"/>
          </a:p>
        </p:txBody>
      </p:sp>
      <p:sp>
        <p:nvSpPr>
          <p:cNvPr id="5128" name="Footer Placeholder 2"/>
          <p:cNvSpPr>
            <a:spLocks noGrp="1" noChangeArrowheads="1"/>
          </p:cNvSpPr>
          <p:nvPr>
            <p:ph type="ftr" sz="quarter" idx="3"/>
          </p:nvPr>
        </p:nvSpPr>
        <p:spPr bwMode="auto">
          <a:xfrm>
            <a:off x="2438120" y="4767264"/>
            <a:ext cx="2896685"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lvl1pPr eaLnBrk="1" hangingPunct="1">
              <a:buFont typeface="Arial" panose="020B0604020202020204" pitchFamily="34" charset="0"/>
              <a:buNone/>
              <a:defRPr sz="800">
                <a:latin typeface="+mj-lt"/>
              </a:defRPr>
            </a:lvl1pPr>
          </a:lstStyle>
          <a:p>
            <a:pPr>
              <a:defRPr/>
            </a:pPr>
            <a:endParaRPr lang="en-US" altLang="zh-CN"/>
          </a:p>
        </p:txBody>
      </p:sp>
      <p:sp>
        <p:nvSpPr>
          <p:cNvPr id="5129" name="Slide Number Placeholder 3"/>
          <p:cNvSpPr>
            <a:spLocks noGrp="1" noChangeArrowheads="1"/>
          </p:cNvSpPr>
          <p:nvPr>
            <p:ph type="sldNum" sz="quarter" idx="4"/>
          </p:nvPr>
        </p:nvSpPr>
        <p:spPr bwMode="auto">
          <a:xfrm>
            <a:off x="533307" y="400050"/>
            <a:ext cx="76186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lvl1pPr algn="ctr" eaLnBrk="1" hangingPunct="1">
              <a:buFont typeface="Arial" charset="0"/>
              <a:buNone/>
              <a:defRPr sz="1400">
                <a:latin typeface="Trebuchet MS" pitchFamily="34" charset="0"/>
              </a:defRPr>
            </a:lvl1pPr>
          </a:lstStyle>
          <a:p>
            <a:pPr>
              <a:defRPr/>
            </a:pPr>
            <a:fld id="{2A461C3E-7025-422E-8B00-01E662F4774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156" r:id="rId1"/>
    <p:sldLayoutId id="2147485157" r:id="rId2"/>
    <p:sldLayoutId id="2147485158" r:id="rId3"/>
    <p:sldLayoutId id="2147485159" r:id="rId4"/>
    <p:sldLayoutId id="2147485160" r:id="rId5"/>
    <p:sldLayoutId id="2147485161" r:id="rId6"/>
    <p:sldLayoutId id="2147485162" r:id="rId7"/>
    <p:sldLayoutId id="2147485163" r:id="rId8"/>
    <p:sldLayoutId id="2147485164" r:id="rId9"/>
    <p:sldLayoutId id="2147485165" r:id="rId10"/>
    <p:sldLayoutId id="2147485166" r:id="rId11"/>
  </p:sldLayoutIdLst>
  <p:txStyles>
    <p:titleStyle>
      <a:lvl1pPr algn="r" rtl="0" eaLnBrk="0" fontAlgn="base" hangingPunct="0">
        <a:spcBef>
          <a:spcPct val="0"/>
        </a:spcBef>
        <a:spcAft>
          <a:spcPct val="0"/>
        </a:spcAft>
        <a:defRPr sz="3900" kern="1200">
          <a:solidFill>
            <a:schemeClr val="tx1"/>
          </a:solidFill>
          <a:latin typeface="+mj-lt"/>
          <a:ea typeface="+mj-ea"/>
          <a:cs typeface="+mj-cs"/>
        </a:defRPr>
      </a:lvl1pPr>
      <a:lvl2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2pPr>
      <a:lvl3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3pPr>
      <a:lvl4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4pPr>
      <a:lvl5pPr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5pPr>
      <a:lvl6pPr marL="406712"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6pPr>
      <a:lvl7pPr marL="813365"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7pPr>
      <a:lvl8pPr marL="1220137"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8pPr>
      <a:lvl9pPr marL="1626779" algn="r" rtl="0" eaLnBrk="0" fontAlgn="base" hangingPunct="0">
        <a:spcBef>
          <a:spcPct val="0"/>
        </a:spcBef>
        <a:spcAft>
          <a:spcPct val="0"/>
        </a:spcAft>
        <a:defRPr sz="3900">
          <a:solidFill>
            <a:schemeClr val="tx1"/>
          </a:solidFill>
          <a:latin typeface="Trebuchet MS" panose="020B0603020202020204" pitchFamily="34" charset="0"/>
          <a:ea typeface="黑体" panose="02010609060101010101" pitchFamily="49" charset="-122"/>
        </a:defRPr>
      </a:lvl9pPr>
    </p:titleStyle>
    <p:bodyStyle>
      <a:lvl1pPr marL="406712" indent="-406712" algn="l" rtl="0" eaLnBrk="0" fontAlgn="base" hangingPunct="0">
        <a:spcBef>
          <a:spcPts val="1607"/>
        </a:spcBef>
        <a:spcAft>
          <a:spcPct val="0"/>
        </a:spcAft>
        <a:buClr>
          <a:schemeClr val="accent1"/>
        </a:buClr>
        <a:buSzPct val="80000"/>
        <a:buFont typeface="Wingdings" pitchFamily="2" charset="2"/>
        <a:buChar char=""/>
        <a:defRPr sz="2000" kern="1200">
          <a:solidFill>
            <a:schemeClr val="tx1"/>
          </a:solidFill>
          <a:latin typeface="+mn-lt"/>
          <a:ea typeface="+mn-ea"/>
          <a:cs typeface="+mn-cs"/>
        </a:defRPr>
      </a:lvl1pPr>
      <a:lvl2pPr marL="813365" indent="-406712" algn="l" rtl="0" eaLnBrk="0" fontAlgn="base" hangingPunct="0">
        <a:spcBef>
          <a:spcPts val="1607"/>
        </a:spcBef>
        <a:spcAft>
          <a:spcPct val="0"/>
        </a:spcAft>
        <a:buClr>
          <a:schemeClr val="accent1"/>
        </a:buClr>
        <a:buSzPct val="80000"/>
        <a:buFont typeface="Wingdings" pitchFamily="2" charset="2"/>
        <a:buChar char=""/>
        <a:defRPr sz="1800" kern="1200">
          <a:solidFill>
            <a:schemeClr val="tx1"/>
          </a:solidFill>
          <a:latin typeface="+mn-lt"/>
          <a:ea typeface="+mn-ea"/>
          <a:cs typeface="+mn-cs"/>
        </a:defRPr>
      </a:lvl2pPr>
      <a:lvl3pPr marL="1220137" indent="-406712" algn="l" rtl="0" eaLnBrk="0" fontAlgn="base" hangingPunct="0">
        <a:spcBef>
          <a:spcPts val="1071"/>
        </a:spcBef>
        <a:spcAft>
          <a:spcPct val="0"/>
        </a:spcAft>
        <a:buClr>
          <a:schemeClr val="accent1"/>
        </a:buClr>
        <a:buSzPct val="80000"/>
        <a:buFont typeface="Wingdings" pitchFamily="2" charset="2"/>
        <a:buChar char=""/>
        <a:defRPr kern="1200">
          <a:solidFill>
            <a:schemeClr val="tx1"/>
          </a:solidFill>
          <a:latin typeface="+mn-lt"/>
          <a:ea typeface="+mn-ea"/>
          <a:cs typeface="+mn-cs"/>
        </a:defRPr>
      </a:lvl3pPr>
      <a:lvl4pPr marL="1626779" indent="-406712" algn="l" rtl="0" eaLnBrk="0" fontAlgn="base" hangingPunct="0">
        <a:spcBef>
          <a:spcPts val="1071"/>
        </a:spcBef>
        <a:spcAft>
          <a:spcPct val="0"/>
        </a:spcAft>
        <a:buClr>
          <a:schemeClr val="accent1"/>
        </a:buClr>
        <a:buSzPct val="80000"/>
        <a:buFont typeface="Wingdings" pitchFamily="2" charset="2"/>
        <a:buChar char=""/>
        <a:defRPr sz="1400" kern="1200">
          <a:solidFill>
            <a:schemeClr val="tx1"/>
          </a:solidFill>
          <a:latin typeface="+mn-lt"/>
          <a:ea typeface="+mn-ea"/>
          <a:cs typeface="+mn-cs"/>
        </a:defRPr>
      </a:lvl4pPr>
      <a:lvl5pPr marL="2033420" indent="-406712" algn="l" rtl="0" eaLnBrk="0" fontAlgn="base" hangingPunct="0">
        <a:spcBef>
          <a:spcPts val="1071"/>
        </a:spcBef>
        <a:spcAft>
          <a:spcPct val="0"/>
        </a:spcAft>
        <a:buClr>
          <a:schemeClr val="accent1"/>
        </a:buClr>
        <a:buSzPct val="80000"/>
        <a:buFont typeface="Wingdings" pitchFamily="2" charset="2"/>
        <a:buChar char=""/>
        <a:defRPr sz="1400" kern="1200">
          <a:solidFill>
            <a:schemeClr val="tx1"/>
          </a:solidFill>
          <a:latin typeface="+mn-lt"/>
          <a:ea typeface="+mn-ea"/>
          <a:cs typeface="+mn-cs"/>
        </a:defRPr>
      </a:lvl5pPr>
      <a:lvl6pPr marL="2236775"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6pPr>
      <a:lvl7pPr marL="2643488"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7pPr>
      <a:lvl8pPr marL="3050161"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8pPr>
      <a:lvl9pPr marL="3456770" indent="-203356" algn="l" defTabSz="813365" rtl="0" eaLnBrk="1" latinLnBrk="0" hangingPunct="1">
        <a:lnSpc>
          <a:spcPct val="90000"/>
        </a:lnSpc>
        <a:spcBef>
          <a:spcPts val="446"/>
        </a:spcBef>
        <a:buFont typeface="Arial" panose="020B0604020202020204" pitchFamily="34" charset="0"/>
        <a:buChar char="•"/>
        <a:defRPr sz="1600" kern="1200">
          <a:solidFill>
            <a:schemeClr val="tx1"/>
          </a:solidFill>
          <a:latin typeface="+mn-lt"/>
          <a:ea typeface="+mn-ea"/>
          <a:cs typeface="+mn-cs"/>
        </a:defRPr>
      </a:lvl9pPr>
    </p:bodyStyle>
    <p:otherStyle>
      <a:defPPr>
        <a:defRPr lang="zh-CN"/>
      </a:defPPr>
      <a:lvl1pPr marL="0" algn="l" defTabSz="813365" rtl="0" eaLnBrk="1" latinLnBrk="0" hangingPunct="1">
        <a:defRPr sz="1600" kern="1200">
          <a:solidFill>
            <a:schemeClr val="tx1"/>
          </a:solidFill>
          <a:latin typeface="+mn-lt"/>
          <a:ea typeface="+mn-ea"/>
          <a:cs typeface="+mn-cs"/>
        </a:defRPr>
      </a:lvl1pPr>
      <a:lvl2pPr marL="406712" algn="l" defTabSz="813365" rtl="0" eaLnBrk="1" latinLnBrk="0" hangingPunct="1">
        <a:defRPr sz="1600" kern="1200">
          <a:solidFill>
            <a:schemeClr val="tx1"/>
          </a:solidFill>
          <a:latin typeface="+mn-lt"/>
          <a:ea typeface="+mn-ea"/>
          <a:cs typeface="+mn-cs"/>
        </a:defRPr>
      </a:lvl2pPr>
      <a:lvl3pPr marL="813365" algn="l" defTabSz="813365" rtl="0" eaLnBrk="1" latinLnBrk="0" hangingPunct="1">
        <a:defRPr sz="1600" kern="1200">
          <a:solidFill>
            <a:schemeClr val="tx1"/>
          </a:solidFill>
          <a:latin typeface="+mn-lt"/>
          <a:ea typeface="+mn-ea"/>
          <a:cs typeface="+mn-cs"/>
        </a:defRPr>
      </a:lvl3pPr>
      <a:lvl4pPr marL="1220137" algn="l" defTabSz="813365" rtl="0" eaLnBrk="1" latinLnBrk="0" hangingPunct="1">
        <a:defRPr sz="1600" kern="1200">
          <a:solidFill>
            <a:schemeClr val="tx1"/>
          </a:solidFill>
          <a:latin typeface="+mn-lt"/>
          <a:ea typeface="+mn-ea"/>
          <a:cs typeface="+mn-cs"/>
        </a:defRPr>
      </a:lvl4pPr>
      <a:lvl5pPr marL="1626779" algn="l" defTabSz="813365" rtl="0" eaLnBrk="1" latinLnBrk="0" hangingPunct="1">
        <a:defRPr sz="1600" kern="1200">
          <a:solidFill>
            <a:schemeClr val="tx1"/>
          </a:solidFill>
          <a:latin typeface="+mn-lt"/>
          <a:ea typeface="+mn-ea"/>
          <a:cs typeface="+mn-cs"/>
        </a:defRPr>
      </a:lvl5pPr>
      <a:lvl6pPr marL="2033420" algn="l" defTabSz="813365" rtl="0" eaLnBrk="1" latinLnBrk="0" hangingPunct="1">
        <a:defRPr sz="1600" kern="1200">
          <a:solidFill>
            <a:schemeClr val="tx1"/>
          </a:solidFill>
          <a:latin typeface="+mn-lt"/>
          <a:ea typeface="+mn-ea"/>
          <a:cs typeface="+mn-cs"/>
        </a:defRPr>
      </a:lvl6pPr>
      <a:lvl7pPr marL="2440132" algn="l" defTabSz="813365" rtl="0" eaLnBrk="1" latinLnBrk="0" hangingPunct="1">
        <a:defRPr sz="1600" kern="1200">
          <a:solidFill>
            <a:schemeClr val="tx1"/>
          </a:solidFill>
          <a:latin typeface="+mn-lt"/>
          <a:ea typeface="+mn-ea"/>
          <a:cs typeface="+mn-cs"/>
        </a:defRPr>
      </a:lvl7pPr>
      <a:lvl8pPr marL="2846817" algn="l" defTabSz="813365" rtl="0" eaLnBrk="1" latinLnBrk="0" hangingPunct="1">
        <a:defRPr sz="1600" kern="1200">
          <a:solidFill>
            <a:schemeClr val="tx1"/>
          </a:solidFill>
          <a:latin typeface="+mn-lt"/>
          <a:ea typeface="+mn-ea"/>
          <a:cs typeface="+mn-cs"/>
        </a:defRPr>
      </a:lvl8pPr>
      <a:lvl9pPr marL="3253556" algn="l" defTabSz="813365"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633434" y="273844"/>
            <a:ext cx="7886917"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p>
            <a:pPr lvl="0"/>
            <a:r>
              <a:rPr lang="zh-CN" altLang="en-US"/>
              <a:t>单击此处编辑母版标题样式</a:t>
            </a:r>
            <a:endParaRPr lang="en-US" altLang="zh-CN"/>
          </a:p>
        </p:txBody>
      </p:sp>
      <p:sp>
        <p:nvSpPr>
          <p:cNvPr id="5123" name="Text Placeholder 2"/>
          <p:cNvSpPr>
            <a:spLocks noGrp="1" noChangeArrowheads="1"/>
          </p:cNvSpPr>
          <p:nvPr>
            <p:ph type="body" idx="1"/>
          </p:nvPr>
        </p:nvSpPr>
        <p:spPr bwMode="auto">
          <a:xfrm>
            <a:off x="633434" y="1371601"/>
            <a:ext cx="7886917"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541" y="4767264"/>
            <a:ext cx="2057043" cy="273844"/>
          </a:xfrm>
          <a:prstGeom prst="rect">
            <a:avLst/>
          </a:prstGeom>
        </p:spPr>
        <p:txBody>
          <a:bodyPr vert="horz" lIns="81342" tIns="40671" rIns="81342" bIns="40671" rtlCol="0" anchor="ctr"/>
          <a:lstStyle>
            <a:lvl1pPr algn="l" eaLnBrk="1" hangingPunct="1">
              <a:buFont typeface="Arial" panose="020B0604020202020204" pitchFamily="34" charset="0"/>
              <a:buNone/>
              <a:defRPr sz="700">
                <a:solidFill>
                  <a:schemeClr val="tx1">
                    <a:lumMod val="65000"/>
                    <a:lumOff val="35000"/>
                  </a:schemeClr>
                </a:solidFill>
                <a:latin typeface="Arial" panose="020B0604020202020204" pitchFamily="34" charset="0"/>
              </a:defRPr>
            </a:lvl1pPr>
          </a:lstStyle>
          <a:p>
            <a:pPr>
              <a:defRPr/>
            </a:pPr>
            <a:fld id="{13AED5EC-EA2C-4793-BCED-1337B2289239}" type="datetimeFigureOut">
              <a:rPr lang="zh-CN" altLang="en-US"/>
              <a:pPr>
                <a:defRPr/>
              </a:pPr>
              <a:t>2025/9/11</a:t>
            </a:fld>
            <a:endParaRPr lang="en-US" altLang="zh-CN"/>
          </a:p>
        </p:txBody>
      </p:sp>
      <p:sp>
        <p:nvSpPr>
          <p:cNvPr id="5" name="Footer Placeholder 4"/>
          <p:cNvSpPr>
            <a:spLocks noGrp="1"/>
          </p:cNvSpPr>
          <p:nvPr>
            <p:ph type="ftr" sz="quarter" idx="3"/>
          </p:nvPr>
        </p:nvSpPr>
        <p:spPr>
          <a:xfrm>
            <a:off x="3028426" y="4767264"/>
            <a:ext cx="3087152" cy="273844"/>
          </a:xfrm>
          <a:prstGeom prst="rect">
            <a:avLst/>
          </a:prstGeom>
        </p:spPr>
        <p:txBody>
          <a:bodyPr vert="horz" lIns="81342" tIns="40671" rIns="81342" bIns="40671" rtlCol="0" anchor="ctr"/>
          <a:lstStyle>
            <a:lvl1pPr algn="ctr" eaLnBrk="1" hangingPunct="1">
              <a:buFont typeface="Arial" panose="020B0604020202020204" pitchFamily="34" charset="0"/>
              <a:buNone/>
              <a:defRPr sz="700">
                <a:solidFill>
                  <a:schemeClr val="tx1">
                    <a:lumMod val="65000"/>
                    <a:lumOff val="35000"/>
                  </a:schemeClr>
                </a:solidFill>
                <a:latin typeface="Arial" panose="020B0604020202020204" pitchFamily="34" charset="0"/>
              </a:defRPr>
            </a:lvl1pPr>
          </a:lstStyle>
          <a:p>
            <a:pPr>
              <a:defRPr/>
            </a:pPr>
            <a:endParaRPr lang="en-US" altLang="zh-CN"/>
          </a:p>
        </p:txBody>
      </p:sp>
      <p:sp>
        <p:nvSpPr>
          <p:cNvPr id="6" name="Slide Number Placeholder 5"/>
          <p:cNvSpPr>
            <a:spLocks noGrp="1"/>
          </p:cNvSpPr>
          <p:nvPr>
            <p:ph type="sldNum" sz="quarter" idx="4"/>
          </p:nvPr>
        </p:nvSpPr>
        <p:spPr>
          <a:xfrm>
            <a:off x="6463178" y="4767264"/>
            <a:ext cx="2057043" cy="273844"/>
          </a:xfrm>
          <a:prstGeom prst="rect">
            <a:avLst/>
          </a:prstGeom>
        </p:spPr>
        <p:txBody>
          <a:bodyPr vert="horz" wrap="square" lIns="81342" tIns="40671" rIns="81342" bIns="40671" numCol="1" anchor="ctr" anchorCtr="0" compatLnSpc="1">
            <a:prstTxWarp prst="textNoShape">
              <a:avLst/>
            </a:prstTxWarp>
          </a:bodyPr>
          <a:lstStyle>
            <a:lvl1pPr algn="r" eaLnBrk="1" hangingPunct="1">
              <a:buFont typeface="Arial" charset="0"/>
              <a:buNone/>
              <a:defRPr sz="700">
                <a:solidFill>
                  <a:srgbClr val="898989"/>
                </a:solidFill>
              </a:defRPr>
            </a:lvl1pPr>
          </a:lstStyle>
          <a:p>
            <a:pPr>
              <a:defRPr/>
            </a:pPr>
            <a:fld id="{45406E4B-3447-46CC-87C4-3AE82EA520A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167" r:id="rId1"/>
    <p:sldLayoutId id="2147485168" r:id="rId2"/>
    <p:sldLayoutId id="2147485169" r:id="rId3"/>
    <p:sldLayoutId id="2147485170" r:id="rId4"/>
    <p:sldLayoutId id="2147485171" r:id="rId5"/>
    <p:sldLayoutId id="2147485172" r:id="rId6"/>
    <p:sldLayoutId id="2147485173" r:id="rId7"/>
    <p:sldLayoutId id="2147485174" r:id="rId8"/>
    <p:sldLayoutId id="2147485175" r:id="rId9"/>
    <p:sldLayoutId id="2147485176" r:id="rId10"/>
    <p:sldLayoutId id="2147485177" r:id="rId11"/>
  </p:sldLayoutIdLst>
  <p:txStyles>
    <p:titleStyle>
      <a:lvl1pPr algn="l" defTabSz="610069" rtl="0" eaLnBrk="0" fontAlgn="base" hangingPunct="0">
        <a:lnSpc>
          <a:spcPct val="90000"/>
        </a:lnSpc>
        <a:spcBef>
          <a:spcPct val="0"/>
        </a:spcBef>
        <a:spcAft>
          <a:spcPct val="0"/>
        </a:spcAft>
        <a:defRPr sz="2900" kern="1200">
          <a:solidFill>
            <a:schemeClr val="tx1"/>
          </a:solidFill>
          <a:latin typeface="+mj-lt"/>
          <a:ea typeface="+mj-ea"/>
          <a:cs typeface="+mj-cs"/>
        </a:defRPr>
      </a:lvl1pPr>
      <a:lvl2pPr algn="l" defTabSz="610069" rtl="0" eaLnBrk="0" fontAlgn="base" hangingPunct="0">
        <a:lnSpc>
          <a:spcPct val="90000"/>
        </a:lnSpc>
        <a:spcBef>
          <a:spcPct val="0"/>
        </a:spcBef>
        <a:spcAft>
          <a:spcPct val="0"/>
        </a:spcAft>
        <a:defRPr sz="2900">
          <a:solidFill>
            <a:schemeClr val="tx1"/>
          </a:solidFill>
          <a:latin typeface="Calibri Light" panose="020F0302020204030204" pitchFamily="34" charset="0"/>
          <a:ea typeface="宋体" panose="02010600030101010101" pitchFamily="2" charset="-122"/>
        </a:defRPr>
      </a:lvl2pPr>
      <a:lvl3pPr algn="l" defTabSz="610069" rtl="0" eaLnBrk="0" fontAlgn="base" hangingPunct="0">
        <a:lnSpc>
          <a:spcPct val="90000"/>
        </a:lnSpc>
        <a:spcBef>
          <a:spcPct val="0"/>
        </a:spcBef>
        <a:spcAft>
          <a:spcPct val="0"/>
        </a:spcAft>
        <a:defRPr sz="2900">
          <a:solidFill>
            <a:schemeClr val="tx1"/>
          </a:solidFill>
          <a:latin typeface="Calibri Light" panose="020F0302020204030204" pitchFamily="34" charset="0"/>
          <a:ea typeface="宋体" panose="02010600030101010101" pitchFamily="2" charset="-122"/>
        </a:defRPr>
      </a:lvl3pPr>
      <a:lvl4pPr algn="l" defTabSz="610069" rtl="0" eaLnBrk="0" fontAlgn="base" hangingPunct="0">
        <a:lnSpc>
          <a:spcPct val="90000"/>
        </a:lnSpc>
        <a:spcBef>
          <a:spcPct val="0"/>
        </a:spcBef>
        <a:spcAft>
          <a:spcPct val="0"/>
        </a:spcAft>
        <a:defRPr sz="2900">
          <a:solidFill>
            <a:schemeClr val="tx1"/>
          </a:solidFill>
          <a:latin typeface="Calibri Light" panose="020F0302020204030204" pitchFamily="34" charset="0"/>
          <a:ea typeface="宋体" panose="02010600030101010101" pitchFamily="2" charset="-122"/>
        </a:defRPr>
      </a:lvl4pPr>
      <a:lvl5pPr algn="l" defTabSz="610069" rtl="0" eaLnBrk="0" fontAlgn="base" hangingPunct="0">
        <a:lnSpc>
          <a:spcPct val="90000"/>
        </a:lnSpc>
        <a:spcBef>
          <a:spcPct val="0"/>
        </a:spcBef>
        <a:spcAft>
          <a:spcPct val="0"/>
        </a:spcAft>
        <a:defRPr sz="2900">
          <a:solidFill>
            <a:schemeClr val="tx1"/>
          </a:solidFill>
          <a:latin typeface="Calibri Light" panose="020F0302020204030204" pitchFamily="34" charset="0"/>
          <a:ea typeface="宋体" panose="02010600030101010101" pitchFamily="2" charset="-122"/>
        </a:defRPr>
      </a:lvl5pPr>
      <a:lvl6pPr marL="406712" algn="l" defTabSz="610069" rtl="0" fontAlgn="base">
        <a:lnSpc>
          <a:spcPct val="90000"/>
        </a:lnSpc>
        <a:spcBef>
          <a:spcPct val="0"/>
        </a:spcBef>
        <a:spcAft>
          <a:spcPct val="0"/>
        </a:spcAft>
        <a:defRPr sz="2900">
          <a:solidFill>
            <a:schemeClr val="tx1"/>
          </a:solidFill>
          <a:latin typeface="Calibri Light" panose="020F0302020204030204" pitchFamily="34" charset="0"/>
          <a:ea typeface="宋体" panose="02010600030101010101" pitchFamily="2" charset="-122"/>
        </a:defRPr>
      </a:lvl6pPr>
      <a:lvl7pPr marL="813365" algn="l" defTabSz="610069" rtl="0" fontAlgn="base">
        <a:lnSpc>
          <a:spcPct val="90000"/>
        </a:lnSpc>
        <a:spcBef>
          <a:spcPct val="0"/>
        </a:spcBef>
        <a:spcAft>
          <a:spcPct val="0"/>
        </a:spcAft>
        <a:defRPr sz="2900">
          <a:solidFill>
            <a:schemeClr val="tx1"/>
          </a:solidFill>
          <a:latin typeface="Calibri Light" panose="020F0302020204030204" pitchFamily="34" charset="0"/>
          <a:ea typeface="宋体" panose="02010600030101010101" pitchFamily="2" charset="-122"/>
        </a:defRPr>
      </a:lvl7pPr>
      <a:lvl8pPr marL="1220137" algn="l" defTabSz="610069" rtl="0" fontAlgn="base">
        <a:lnSpc>
          <a:spcPct val="90000"/>
        </a:lnSpc>
        <a:spcBef>
          <a:spcPct val="0"/>
        </a:spcBef>
        <a:spcAft>
          <a:spcPct val="0"/>
        </a:spcAft>
        <a:defRPr sz="2900">
          <a:solidFill>
            <a:schemeClr val="tx1"/>
          </a:solidFill>
          <a:latin typeface="Calibri Light" panose="020F0302020204030204" pitchFamily="34" charset="0"/>
          <a:ea typeface="宋体" panose="02010600030101010101" pitchFamily="2" charset="-122"/>
        </a:defRPr>
      </a:lvl8pPr>
      <a:lvl9pPr marL="1626779" algn="l" defTabSz="610069" rtl="0" fontAlgn="base">
        <a:lnSpc>
          <a:spcPct val="90000"/>
        </a:lnSpc>
        <a:spcBef>
          <a:spcPct val="0"/>
        </a:spcBef>
        <a:spcAft>
          <a:spcPct val="0"/>
        </a:spcAft>
        <a:defRPr sz="2900">
          <a:solidFill>
            <a:schemeClr val="tx1"/>
          </a:solidFill>
          <a:latin typeface="Calibri Light" panose="020F0302020204030204" pitchFamily="34" charset="0"/>
          <a:ea typeface="宋体" panose="02010600030101010101" pitchFamily="2" charset="-122"/>
        </a:defRPr>
      </a:lvl9pPr>
    </p:titleStyle>
    <p:bodyStyle>
      <a:lvl1pPr marL="152624" indent="-152624" algn="l" defTabSz="610069" rtl="0" eaLnBrk="0" fontAlgn="base" hangingPunct="0">
        <a:lnSpc>
          <a:spcPct val="90000"/>
        </a:lnSpc>
        <a:spcBef>
          <a:spcPts val="670"/>
        </a:spcBef>
        <a:spcAft>
          <a:spcPct val="0"/>
        </a:spcAft>
        <a:buFont typeface="Wingdings 2" pitchFamily="18" charset="2"/>
        <a:buChar char=""/>
        <a:defRPr sz="1900" kern="1200">
          <a:solidFill>
            <a:schemeClr val="tx1"/>
          </a:solidFill>
          <a:latin typeface="+mn-lt"/>
          <a:ea typeface="+mn-ea"/>
          <a:cs typeface="+mn-cs"/>
        </a:defRPr>
      </a:lvl1pPr>
      <a:lvl2pPr marL="457445" indent="-152624" algn="l" defTabSz="610069" rtl="0" eaLnBrk="0" fontAlgn="base" hangingPunct="0">
        <a:lnSpc>
          <a:spcPct val="90000"/>
        </a:lnSpc>
        <a:spcBef>
          <a:spcPts val="335"/>
        </a:spcBef>
        <a:spcAft>
          <a:spcPct val="0"/>
        </a:spcAft>
        <a:buFont typeface="Wingdings 2" pitchFamily="18" charset="2"/>
        <a:buChar char=""/>
        <a:defRPr kern="1200">
          <a:solidFill>
            <a:schemeClr val="tx1"/>
          </a:solidFill>
          <a:latin typeface="+mn-lt"/>
          <a:ea typeface="+mn-ea"/>
          <a:cs typeface="+mn-cs"/>
        </a:defRPr>
      </a:lvl2pPr>
      <a:lvl3pPr marL="762550" indent="-152624" algn="l" defTabSz="610069" rtl="0" eaLnBrk="0" fontAlgn="base" hangingPunct="0">
        <a:lnSpc>
          <a:spcPct val="90000"/>
        </a:lnSpc>
        <a:spcBef>
          <a:spcPts val="335"/>
        </a:spcBef>
        <a:spcAft>
          <a:spcPct val="0"/>
        </a:spcAft>
        <a:buFont typeface="Wingdings 2" pitchFamily="18" charset="2"/>
        <a:buChar char=""/>
        <a:defRPr sz="1300" kern="1200">
          <a:solidFill>
            <a:schemeClr val="tx1"/>
          </a:solidFill>
          <a:latin typeface="+mn-lt"/>
          <a:ea typeface="+mn-ea"/>
          <a:cs typeface="+mn-cs"/>
        </a:defRPr>
      </a:lvl3pPr>
      <a:lvl4pPr marL="1067513" indent="-152624" algn="l" defTabSz="610069" rtl="0" eaLnBrk="0" fontAlgn="base" hangingPunct="0">
        <a:lnSpc>
          <a:spcPct val="90000"/>
        </a:lnSpc>
        <a:spcBef>
          <a:spcPts val="335"/>
        </a:spcBef>
        <a:spcAft>
          <a:spcPct val="0"/>
        </a:spcAft>
        <a:buFont typeface="Wingdings 2" pitchFamily="18" charset="2"/>
        <a:buChar char=""/>
        <a:defRPr sz="1200" kern="1200">
          <a:solidFill>
            <a:schemeClr val="tx1"/>
          </a:solidFill>
          <a:latin typeface="+mn-lt"/>
          <a:ea typeface="+mn-ea"/>
          <a:cs typeface="+mn-cs"/>
        </a:defRPr>
      </a:lvl4pPr>
      <a:lvl5pPr marL="1372583" indent="-152624" algn="l" defTabSz="610069" rtl="0" eaLnBrk="0" fontAlgn="base" hangingPunct="0">
        <a:lnSpc>
          <a:spcPct val="90000"/>
        </a:lnSpc>
        <a:spcBef>
          <a:spcPts val="335"/>
        </a:spcBef>
        <a:spcAft>
          <a:spcPct val="0"/>
        </a:spcAft>
        <a:buFont typeface="Wingdings 2" pitchFamily="18" charset="2"/>
        <a:buChar char=""/>
        <a:defRPr sz="1200" kern="1200">
          <a:solidFill>
            <a:schemeClr val="tx1"/>
          </a:solidFill>
          <a:latin typeface="+mn-lt"/>
          <a:ea typeface="+mn-ea"/>
          <a:cs typeface="+mn-cs"/>
        </a:defRPr>
      </a:lvl5pPr>
      <a:lvl6pPr marL="1677806" indent="-152645" algn="l" defTabSz="610150" rtl="0" eaLnBrk="1" latinLnBrk="0" hangingPunct="1">
        <a:spcBef>
          <a:spcPct val="20000"/>
        </a:spcBef>
        <a:buFont typeface="Wingdings 2" pitchFamily="18" charset="2"/>
        <a:buChar char=""/>
        <a:defRPr sz="1200" kern="1200">
          <a:solidFill>
            <a:schemeClr val="tx1"/>
          </a:solidFill>
          <a:latin typeface="+mn-lt"/>
          <a:ea typeface="+mn-ea"/>
          <a:cs typeface="+mn-cs"/>
        </a:defRPr>
      </a:lvl6pPr>
      <a:lvl7pPr marL="1982882" indent="-152645" algn="l" defTabSz="610150" rtl="0" eaLnBrk="1" latinLnBrk="0" hangingPunct="1">
        <a:spcBef>
          <a:spcPct val="20000"/>
        </a:spcBef>
        <a:buFont typeface="Wingdings 2" pitchFamily="18" charset="2"/>
        <a:buChar char=""/>
        <a:defRPr sz="1200" kern="1200">
          <a:solidFill>
            <a:schemeClr val="tx1"/>
          </a:solidFill>
          <a:latin typeface="+mn-lt"/>
          <a:ea typeface="+mn-ea"/>
          <a:cs typeface="+mn-cs"/>
        </a:defRPr>
      </a:lvl7pPr>
      <a:lvl8pPr marL="2287955" indent="-152645" algn="l" defTabSz="610150" rtl="0" eaLnBrk="1" latinLnBrk="0" hangingPunct="1">
        <a:spcBef>
          <a:spcPct val="20000"/>
        </a:spcBef>
        <a:buFont typeface="Wingdings 2" pitchFamily="18" charset="2"/>
        <a:buChar char=""/>
        <a:defRPr sz="1200" kern="1200">
          <a:solidFill>
            <a:schemeClr val="tx1"/>
          </a:solidFill>
          <a:latin typeface="+mn-lt"/>
          <a:ea typeface="+mn-ea"/>
          <a:cs typeface="+mn-cs"/>
        </a:defRPr>
      </a:lvl8pPr>
      <a:lvl9pPr marL="2592975" indent="-152645" algn="l" defTabSz="610150" rtl="0" eaLnBrk="1" latinLnBrk="0" hangingPunct="1">
        <a:spcBef>
          <a:spcPct val="20000"/>
        </a:spcBef>
        <a:buFont typeface="Wingdings 2" pitchFamily="18" charset="2"/>
        <a:buChar char=""/>
        <a:defRPr sz="1200" kern="1200">
          <a:solidFill>
            <a:schemeClr val="tx1"/>
          </a:solidFill>
          <a:latin typeface="+mn-lt"/>
          <a:ea typeface="+mn-ea"/>
          <a:cs typeface="+mn-cs"/>
        </a:defRPr>
      </a:lvl9pPr>
    </p:bodyStyle>
    <p:otherStyle>
      <a:defPPr>
        <a:defRPr lang="en-US"/>
      </a:defPPr>
      <a:lvl1pPr marL="0" algn="l" defTabSz="610150" rtl="0" eaLnBrk="1" latinLnBrk="0" hangingPunct="1">
        <a:defRPr sz="1200" kern="1200">
          <a:solidFill>
            <a:schemeClr val="tx1"/>
          </a:solidFill>
          <a:latin typeface="+mn-lt"/>
          <a:ea typeface="+mn-ea"/>
          <a:cs typeface="+mn-cs"/>
        </a:defRPr>
      </a:lvl1pPr>
      <a:lvl2pPr marL="305075" algn="l" defTabSz="610150" rtl="0" eaLnBrk="1" latinLnBrk="0" hangingPunct="1">
        <a:defRPr sz="1200" kern="1200">
          <a:solidFill>
            <a:schemeClr val="tx1"/>
          </a:solidFill>
          <a:latin typeface="+mn-lt"/>
          <a:ea typeface="+mn-ea"/>
          <a:cs typeface="+mn-cs"/>
        </a:defRPr>
      </a:lvl2pPr>
      <a:lvl3pPr marL="610150" algn="l" defTabSz="610150" rtl="0" eaLnBrk="1" latinLnBrk="0" hangingPunct="1">
        <a:defRPr sz="1200" kern="1200">
          <a:solidFill>
            <a:schemeClr val="tx1"/>
          </a:solidFill>
          <a:latin typeface="+mn-lt"/>
          <a:ea typeface="+mn-ea"/>
          <a:cs typeface="+mn-cs"/>
        </a:defRPr>
      </a:lvl3pPr>
      <a:lvl4pPr marL="915154" algn="l" defTabSz="610150" rtl="0" eaLnBrk="1" latinLnBrk="0" hangingPunct="1">
        <a:defRPr sz="1200" kern="1200">
          <a:solidFill>
            <a:schemeClr val="tx1"/>
          </a:solidFill>
          <a:latin typeface="+mn-lt"/>
          <a:ea typeface="+mn-ea"/>
          <a:cs typeface="+mn-cs"/>
        </a:defRPr>
      </a:lvl4pPr>
      <a:lvl5pPr marL="1220300" algn="l" defTabSz="610150" rtl="0" eaLnBrk="1" latinLnBrk="0" hangingPunct="1">
        <a:defRPr sz="1200" kern="1200">
          <a:solidFill>
            <a:schemeClr val="tx1"/>
          </a:solidFill>
          <a:latin typeface="+mn-lt"/>
          <a:ea typeface="+mn-ea"/>
          <a:cs typeface="+mn-cs"/>
        </a:defRPr>
      </a:lvl5pPr>
      <a:lvl6pPr marL="1525305" algn="l" defTabSz="610150" rtl="0" eaLnBrk="1" latinLnBrk="0" hangingPunct="1">
        <a:defRPr sz="1200" kern="1200">
          <a:solidFill>
            <a:schemeClr val="tx1"/>
          </a:solidFill>
          <a:latin typeface="+mn-lt"/>
          <a:ea typeface="+mn-ea"/>
          <a:cs typeface="+mn-cs"/>
        </a:defRPr>
      </a:lvl6pPr>
      <a:lvl7pPr marL="1830410" algn="l" defTabSz="610150" rtl="0" eaLnBrk="1" latinLnBrk="0" hangingPunct="1">
        <a:defRPr sz="1200" kern="1200">
          <a:solidFill>
            <a:schemeClr val="tx1"/>
          </a:solidFill>
          <a:latin typeface="+mn-lt"/>
          <a:ea typeface="+mn-ea"/>
          <a:cs typeface="+mn-cs"/>
        </a:defRPr>
      </a:lvl7pPr>
      <a:lvl8pPr marL="2135312" algn="l" defTabSz="610150" rtl="0" eaLnBrk="1" latinLnBrk="0" hangingPunct="1">
        <a:defRPr sz="1200" kern="1200">
          <a:solidFill>
            <a:schemeClr val="tx1"/>
          </a:solidFill>
          <a:latin typeface="+mn-lt"/>
          <a:ea typeface="+mn-ea"/>
          <a:cs typeface="+mn-cs"/>
        </a:defRPr>
      </a:lvl8pPr>
      <a:lvl9pPr marL="2440458" algn="l" defTabSz="610150" rtl="0" eaLnBrk="1" latinLnBrk="0" hangingPunct="1">
        <a:defRPr sz="1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标题占位符 1"/>
          <p:cNvSpPr>
            <a:spLocks noGrp="1"/>
          </p:cNvSpPr>
          <p:nvPr>
            <p:ph type="title"/>
          </p:nvPr>
        </p:nvSpPr>
        <p:spPr bwMode="auto">
          <a:xfrm>
            <a:off x="628543" y="273844"/>
            <a:ext cx="7886918"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ctr" anchorCtr="0" compatLnSpc="1">
            <a:prstTxWarp prst="textNoShape">
              <a:avLst/>
            </a:prstTxWarp>
          </a:bodyPr>
          <a:lstStyle/>
          <a:p>
            <a:pPr lvl="0"/>
            <a:r>
              <a:rPr lang="zh-CN" altLang="en-US"/>
              <a:t>单击此处编辑母版标题样式</a:t>
            </a:r>
          </a:p>
        </p:txBody>
      </p:sp>
      <p:sp>
        <p:nvSpPr>
          <p:cNvPr id="6147" name="文本占位符 2"/>
          <p:cNvSpPr>
            <a:spLocks noGrp="1" noChangeArrowheads="1"/>
          </p:cNvSpPr>
          <p:nvPr>
            <p:ph type="body" idx="1"/>
          </p:nvPr>
        </p:nvSpPr>
        <p:spPr bwMode="auto">
          <a:xfrm>
            <a:off x="628543" y="1369219"/>
            <a:ext cx="7886918"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342" tIns="40671" rIns="81342" bIns="40671"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541" y="4767264"/>
            <a:ext cx="2057043" cy="273844"/>
          </a:xfrm>
          <a:prstGeom prst="rect">
            <a:avLst/>
          </a:prstGeom>
        </p:spPr>
        <p:txBody>
          <a:bodyPr vert="horz" lIns="81342" tIns="40671" rIns="81342" bIns="40671" rtlCol="0" anchor="ctr"/>
          <a:lstStyle>
            <a:lvl1pPr algn="l" eaLnBrk="1" hangingPunct="1">
              <a:buFont typeface="Arial" panose="020B0604020202020204" pitchFamily="34" charset="0"/>
              <a:buNone/>
              <a:defRPr sz="800">
                <a:solidFill>
                  <a:schemeClr val="tx1">
                    <a:tint val="75000"/>
                  </a:schemeClr>
                </a:solidFill>
                <a:latin typeface="Arial" panose="020B0604020202020204" pitchFamily="34" charset="0"/>
              </a:defRPr>
            </a:lvl1pPr>
          </a:lstStyle>
          <a:p>
            <a:pPr>
              <a:defRPr/>
            </a:pPr>
            <a:fld id="{773BDB93-86A4-4006-BC99-402A7F0B3B81}" type="datetimeFigureOut">
              <a:rPr lang="zh-CN" altLang="en-US"/>
              <a:pPr>
                <a:defRPr/>
              </a:pPr>
              <a:t>2025/9/11</a:t>
            </a:fld>
            <a:endParaRPr lang="en-US" altLang="zh-CN"/>
          </a:p>
        </p:txBody>
      </p:sp>
      <p:sp>
        <p:nvSpPr>
          <p:cNvPr id="5" name="页脚占位符 4"/>
          <p:cNvSpPr>
            <a:spLocks noGrp="1"/>
          </p:cNvSpPr>
          <p:nvPr>
            <p:ph type="ftr" sz="quarter" idx="3"/>
          </p:nvPr>
        </p:nvSpPr>
        <p:spPr>
          <a:xfrm>
            <a:off x="3028426" y="4767264"/>
            <a:ext cx="3087152" cy="273844"/>
          </a:xfrm>
          <a:prstGeom prst="rect">
            <a:avLst/>
          </a:prstGeom>
        </p:spPr>
        <p:txBody>
          <a:bodyPr vert="horz" lIns="81342" tIns="40671" rIns="81342" bIns="40671" rtlCol="0" anchor="ctr"/>
          <a:lstStyle>
            <a:lvl1pPr algn="ctr" eaLnBrk="1" hangingPunct="1">
              <a:buFont typeface="Arial" panose="020B0604020202020204" pitchFamily="34" charset="0"/>
              <a:buNone/>
              <a:defRPr sz="800">
                <a:solidFill>
                  <a:schemeClr val="tx1">
                    <a:tint val="75000"/>
                  </a:schemeClr>
                </a:solidFill>
                <a:latin typeface="Arial" panose="020B0604020202020204" pitchFamily="34" charset="0"/>
              </a:defRPr>
            </a:lvl1pPr>
          </a:lstStyle>
          <a:p>
            <a:pPr>
              <a:defRPr/>
            </a:pPr>
            <a:endParaRPr lang="en-US" altLang="zh-CN"/>
          </a:p>
        </p:txBody>
      </p:sp>
      <p:sp>
        <p:nvSpPr>
          <p:cNvPr id="6" name="灯片编号占位符 5"/>
          <p:cNvSpPr>
            <a:spLocks noGrp="1"/>
          </p:cNvSpPr>
          <p:nvPr>
            <p:ph type="sldNum" sz="quarter" idx="4"/>
          </p:nvPr>
        </p:nvSpPr>
        <p:spPr>
          <a:xfrm>
            <a:off x="6458417" y="4767264"/>
            <a:ext cx="2057043" cy="273844"/>
          </a:xfrm>
          <a:prstGeom prst="rect">
            <a:avLst/>
          </a:prstGeom>
        </p:spPr>
        <p:txBody>
          <a:bodyPr vert="horz" wrap="square" lIns="81342" tIns="40671" rIns="81342" bIns="40671" numCol="1" anchor="ctr" anchorCtr="0" compatLnSpc="1">
            <a:prstTxWarp prst="textNoShape">
              <a:avLst/>
            </a:prstTxWarp>
          </a:bodyPr>
          <a:lstStyle>
            <a:lvl1pPr algn="r" eaLnBrk="1" hangingPunct="1">
              <a:buFont typeface="Arial" charset="0"/>
              <a:buNone/>
              <a:defRPr sz="800">
                <a:solidFill>
                  <a:srgbClr val="898989"/>
                </a:solidFill>
              </a:defRPr>
            </a:lvl1pPr>
          </a:lstStyle>
          <a:p>
            <a:pPr>
              <a:defRPr/>
            </a:pPr>
            <a:fld id="{64610157-4BB4-4AF7-BAA8-ACA83671162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178" r:id="rId1"/>
    <p:sldLayoutId id="2147485179" r:id="rId2"/>
    <p:sldLayoutId id="2147485180" r:id="rId3"/>
    <p:sldLayoutId id="2147485181" r:id="rId4"/>
    <p:sldLayoutId id="2147485182" r:id="rId5"/>
    <p:sldLayoutId id="2147485183" r:id="rId6"/>
    <p:sldLayoutId id="2147485184" r:id="rId7"/>
    <p:sldLayoutId id="2147485185" r:id="rId8"/>
    <p:sldLayoutId id="2147485186" r:id="rId9"/>
    <p:sldLayoutId id="2147485187" r:id="rId10"/>
    <p:sldLayoutId id="2147485188" r:id="rId11"/>
  </p:sldLayoutIdLst>
  <p:txStyles>
    <p:titleStyle>
      <a:lvl1pPr algn="l" defTabSz="610069" rtl="0" eaLnBrk="0" fontAlgn="base" hangingPunct="0">
        <a:lnSpc>
          <a:spcPct val="90000"/>
        </a:lnSpc>
        <a:spcBef>
          <a:spcPct val="0"/>
        </a:spcBef>
        <a:spcAft>
          <a:spcPct val="0"/>
        </a:spcAft>
        <a:defRPr sz="2900" kern="1200">
          <a:solidFill>
            <a:schemeClr val="tx1"/>
          </a:solidFill>
          <a:latin typeface="+mj-lt"/>
          <a:ea typeface="+mj-ea"/>
          <a:cs typeface="+mj-cs"/>
        </a:defRPr>
      </a:lvl1pPr>
      <a:lvl2pPr algn="l" defTabSz="610069" rtl="0" eaLnBrk="0" fontAlgn="base" hangingPunct="0">
        <a:lnSpc>
          <a:spcPct val="90000"/>
        </a:lnSpc>
        <a:spcBef>
          <a:spcPct val="0"/>
        </a:spcBef>
        <a:spcAft>
          <a:spcPct val="0"/>
        </a:spcAft>
        <a:defRPr sz="2900">
          <a:solidFill>
            <a:schemeClr val="tx1"/>
          </a:solidFill>
          <a:latin typeface="等线 Light" panose="02010600030101010101" pitchFamily="2" charset="-122"/>
          <a:ea typeface="等线 Light" panose="02010600030101010101" pitchFamily="2" charset="-122"/>
        </a:defRPr>
      </a:lvl2pPr>
      <a:lvl3pPr algn="l" defTabSz="610069" rtl="0" eaLnBrk="0" fontAlgn="base" hangingPunct="0">
        <a:lnSpc>
          <a:spcPct val="90000"/>
        </a:lnSpc>
        <a:spcBef>
          <a:spcPct val="0"/>
        </a:spcBef>
        <a:spcAft>
          <a:spcPct val="0"/>
        </a:spcAft>
        <a:defRPr sz="2900">
          <a:solidFill>
            <a:schemeClr val="tx1"/>
          </a:solidFill>
          <a:latin typeface="等线 Light" panose="02010600030101010101" pitchFamily="2" charset="-122"/>
          <a:ea typeface="等线 Light" panose="02010600030101010101" pitchFamily="2" charset="-122"/>
        </a:defRPr>
      </a:lvl3pPr>
      <a:lvl4pPr algn="l" defTabSz="610069" rtl="0" eaLnBrk="0" fontAlgn="base" hangingPunct="0">
        <a:lnSpc>
          <a:spcPct val="90000"/>
        </a:lnSpc>
        <a:spcBef>
          <a:spcPct val="0"/>
        </a:spcBef>
        <a:spcAft>
          <a:spcPct val="0"/>
        </a:spcAft>
        <a:defRPr sz="2900">
          <a:solidFill>
            <a:schemeClr val="tx1"/>
          </a:solidFill>
          <a:latin typeface="等线 Light" panose="02010600030101010101" pitchFamily="2" charset="-122"/>
          <a:ea typeface="等线 Light" panose="02010600030101010101" pitchFamily="2" charset="-122"/>
        </a:defRPr>
      </a:lvl4pPr>
      <a:lvl5pPr algn="l" defTabSz="610069" rtl="0" eaLnBrk="0" fontAlgn="base" hangingPunct="0">
        <a:lnSpc>
          <a:spcPct val="90000"/>
        </a:lnSpc>
        <a:spcBef>
          <a:spcPct val="0"/>
        </a:spcBef>
        <a:spcAft>
          <a:spcPct val="0"/>
        </a:spcAft>
        <a:defRPr sz="2900">
          <a:solidFill>
            <a:schemeClr val="tx1"/>
          </a:solidFill>
          <a:latin typeface="等线 Light" panose="02010600030101010101" pitchFamily="2" charset="-122"/>
          <a:ea typeface="等线 Light" panose="02010600030101010101" pitchFamily="2" charset="-122"/>
        </a:defRPr>
      </a:lvl5pPr>
      <a:lvl6pPr marL="406712" algn="l" defTabSz="610069" rtl="0" fontAlgn="base">
        <a:lnSpc>
          <a:spcPct val="90000"/>
        </a:lnSpc>
        <a:spcBef>
          <a:spcPct val="0"/>
        </a:spcBef>
        <a:spcAft>
          <a:spcPct val="0"/>
        </a:spcAft>
        <a:defRPr sz="2900">
          <a:solidFill>
            <a:schemeClr val="tx1"/>
          </a:solidFill>
          <a:latin typeface="等线 Light" panose="02010600030101010101" pitchFamily="2" charset="-122"/>
          <a:ea typeface="等线 Light" panose="02010600030101010101" pitchFamily="2" charset="-122"/>
        </a:defRPr>
      </a:lvl6pPr>
      <a:lvl7pPr marL="813365" algn="l" defTabSz="610069" rtl="0" fontAlgn="base">
        <a:lnSpc>
          <a:spcPct val="90000"/>
        </a:lnSpc>
        <a:spcBef>
          <a:spcPct val="0"/>
        </a:spcBef>
        <a:spcAft>
          <a:spcPct val="0"/>
        </a:spcAft>
        <a:defRPr sz="2900">
          <a:solidFill>
            <a:schemeClr val="tx1"/>
          </a:solidFill>
          <a:latin typeface="等线 Light" panose="02010600030101010101" pitchFamily="2" charset="-122"/>
          <a:ea typeface="等线 Light" panose="02010600030101010101" pitchFamily="2" charset="-122"/>
        </a:defRPr>
      </a:lvl7pPr>
      <a:lvl8pPr marL="1220137" algn="l" defTabSz="610069" rtl="0" fontAlgn="base">
        <a:lnSpc>
          <a:spcPct val="90000"/>
        </a:lnSpc>
        <a:spcBef>
          <a:spcPct val="0"/>
        </a:spcBef>
        <a:spcAft>
          <a:spcPct val="0"/>
        </a:spcAft>
        <a:defRPr sz="2900">
          <a:solidFill>
            <a:schemeClr val="tx1"/>
          </a:solidFill>
          <a:latin typeface="等线 Light" panose="02010600030101010101" pitchFamily="2" charset="-122"/>
          <a:ea typeface="等线 Light" panose="02010600030101010101" pitchFamily="2" charset="-122"/>
        </a:defRPr>
      </a:lvl8pPr>
      <a:lvl9pPr marL="1626779" algn="l" defTabSz="610069" rtl="0" fontAlgn="base">
        <a:lnSpc>
          <a:spcPct val="90000"/>
        </a:lnSpc>
        <a:spcBef>
          <a:spcPct val="0"/>
        </a:spcBef>
        <a:spcAft>
          <a:spcPct val="0"/>
        </a:spcAft>
        <a:defRPr sz="2900">
          <a:solidFill>
            <a:schemeClr val="tx1"/>
          </a:solidFill>
          <a:latin typeface="等线 Light" panose="02010600030101010101" pitchFamily="2" charset="-122"/>
          <a:ea typeface="等线 Light" panose="02010600030101010101" pitchFamily="2" charset="-122"/>
        </a:defRPr>
      </a:lvl9pPr>
    </p:titleStyle>
    <p:bodyStyle>
      <a:lvl1pPr marL="152624" indent="-152624" algn="l" defTabSz="610069" rtl="0" eaLnBrk="0" fontAlgn="base" hangingPunct="0">
        <a:lnSpc>
          <a:spcPct val="90000"/>
        </a:lnSpc>
        <a:spcBef>
          <a:spcPts val="670"/>
        </a:spcBef>
        <a:spcAft>
          <a:spcPct val="0"/>
        </a:spcAft>
        <a:buFont typeface="Arial" charset="0"/>
        <a:buChar char="•"/>
        <a:defRPr sz="1900" kern="1200">
          <a:solidFill>
            <a:schemeClr val="tx1"/>
          </a:solidFill>
          <a:latin typeface="+mn-lt"/>
          <a:ea typeface="+mn-ea"/>
          <a:cs typeface="+mn-cs"/>
        </a:defRPr>
      </a:lvl1pPr>
      <a:lvl2pPr marL="457445" indent="-152624" algn="l" defTabSz="610069" rtl="0" eaLnBrk="0" fontAlgn="base" hangingPunct="0">
        <a:lnSpc>
          <a:spcPct val="90000"/>
        </a:lnSpc>
        <a:spcBef>
          <a:spcPts val="335"/>
        </a:spcBef>
        <a:spcAft>
          <a:spcPct val="0"/>
        </a:spcAft>
        <a:buFont typeface="Arial" charset="0"/>
        <a:buChar char="•"/>
        <a:defRPr kern="1200">
          <a:solidFill>
            <a:schemeClr val="tx1"/>
          </a:solidFill>
          <a:latin typeface="+mn-lt"/>
          <a:ea typeface="+mn-ea"/>
          <a:cs typeface="+mn-cs"/>
        </a:defRPr>
      </a:lvl2pPr>
      <a:lvl3pPr marL="762550" indent="-152624" algn="l" defTabSz="610069" rtl="0" eaLnBrk="0" fontAlgn="base" hangingPunct="0">
        <a:lnSpc>
          <a:spcPct val="90000"/>
        </a:lnSpc>
        <a:spcBef>
          <a:spcPts val="335"/>
        </a:spcBef>
        <a:spcAft>
          <a:spcPct val="0"/>
        </a:spcAft>
        <a:buFont typeface="Arial" charset="0"/>
        <a:buChar char="•"/>
        <a:defRPr sz="1300" kern="1200">
          <a:solidFill>
            <a:schemeClr val="tx1"/>
          </a:solidFill>
          <a:latin typeface="+mn-lt"/>
          <a:ea typeface="+mn-ea"/>
          <a:cs typeface="+mn-cs"/>
        </a:defRPr>
      </a:lvl3pPr>
      <a:lvl4pPr marL="1067513" indent="-152624" algn="l" defTabSz="610069" rtl="0" eaLnBrk="0" fontAlgn="base" hangingPunct="0">
        <a:lnSpc>
          <a:spcPct val="90000"/>
        </a:lnSpc>
        <a:spcBef>
          <a:spcPts val="335"/>
        </a:spcBef>
        <a:spcAft>
          <a:spcPct val="0"/>
        </a:spcAft>
        <a:buFont typeface="Arial" charset="0"/>
        <a:buChar char="•"/>
        <a:defRPr sz="1200" kern="1200">
          <a:solidFill>
            <a:schemeClr val="tx1"/>
          </a:solidFill>
          <a:latin typeface="+mn-lt"/>
          <a:ea typeface="+mn-ea"/>
          <a:cs typeface="+mn-cs"/>
        </a:defRPr>
      </a:lvl4pPr>
      <a:lvl5pPr marL="1372583" indent="-152624" algn="l" defTabSz="610069" rtl="0" eaLnBrk="0" fontAlgn="base" hangingPunct="0">
        <a:lnSpc>
          <a:spcPct val="90000"/>
        </a:lnSpc>
        <a:spcBef>
          <a:spcPts val="335"/>
        </a:spcBef>
        <a:spcAft>
          <a:spcPct val="0"/>
        </a:spcAft>
        <a:buFont typeface="Arial" charset="0"/>
        <a:buChar char="•"/>
        <a:defRPr sz="1200" kern="1200">
          <a:solidFill>
            <a:schemeClr val="tx1"/>
          </a:solidFill>
          <a:latin typeface="+mn-lt"/>
          <a:ea typeface="+mn-ea"/>
          <a:cs typeface="+mn-cs"/>
        </a:defRPr>
      </a:lvl5pPr>
      <a:lvl6pPr marL="1677806" indent="-152645" algn="l" defTabSz="61015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6pPr>
      <a:lvl7pPr marL="1982882" indent="-152645" algn="l" defTabSz="61015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7pPr>
      <a:lvl8pPr marL="2287955" indent="-152645" algn="l" defTabSz="61015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8pPr>
      <a:lvl9pPr marL="2592975" indent="-152645" algn="l" defTabSz="610150"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9pPr>
    </p:bodyStyle>
    <p:otherStyle>
      <a:defPPr>
        <a:defRPr lang="zh-CN"/>
      </a:defPPr>
      <a:lvl1pPr marL="0" algn="l" defTabSz="610150" rtl="0" eaLnBrk="1" latinLnBrk="0" hangingPunct="1">
        <a:defRPr sz="1200" kern="1200">
          <a:solidFill>
            <a:schemeClr val="tx1"/>
          </a:solidFill>
          <a:latin typeface="+mn-lt"/>
          <a:ea typeface="+mn-ea"/>
          <a:cs typeface="+mn-cs"/>
        </a:defRPr>
      </a:lvl1pPr>
      <a:lvl2pPr marL="305075" algn="l" defTabSz="610150" rtl="0" eaLnBrk="1" latinLnBrk="0" hangingPunct="1">
        <a:defRPr sz="1200" kern="1200">
          <a:solidFill>
            <a:schemeClr val="tx1"/>
          </a:solidFill>
          <a:latin typeface="+mn-lt"/>
          <a:ea typeface="+mn-ea"/>
          <a:cs typeface="+mn-cs"/>
        </a:defRPr>
      </a:lvl2pPr>
      <a:lvl3pPr marL="610150" algn="l" defTabSz="610150" rtl="0" eaLnBrk="1" latinLnBrk="0" hangingPunct="1">
        <a:defRPr sz="1200" kern="1200">
          <a:solidFill>
            <a:schemeClr val="tx1"/>
          </a:solidFill>
          <a:latin typeface="+mn-lt"/>
          <a:ea typeface="+mn-ea"/>
          <a:cs typeface="+mn-cs"/>
        </a:defRPr>
      </a:lvl3pPr>
      <a:lvl4pPr marL="915154" algn="l" defTabSz="610150" rtl="0" eaLnBrk="1" latinLnBrk="0" hangingPunct="1">
        <a:defRPr sz="1200" kern="1200">
          <a:solidFill>
            <a:schemeClr val="tx1"/>
          </a:solidFill>
          <a:latin typeface="+mn-lt"/>
          <a:ea typeface="+mn-ea"/>
          <a:cs typeface="+mn-cs"/>
        </a:defRPr>
      </a:lvl4pPr>
      <a:lvl5pPr marL="1220300" algn="l" defTabSz="610150" rtl="0" eaLnBrk="1" latinLnBrk="0" hangingPunct="1">
        <a:defRPr sz="1200" kern="1200">
          <a:solidFill>
            <a:schemeClr val="tx1"/>
          </a:solidFill>
          <a:latin typeface="+mn-lt"/>
          <a:ea typeface="+mn-ea"/>
          <a:cs typeface="+mn-cs"/>
        </a:defRPr>
      </a:lvl5pPr>
      <a:lvl6pPr marL="1525305" algn="l" defTabSz="610150" rtl="0" eaLnBrk="1" latinLnBrk="0" hangingPunct="1">
        <a:defRPr sz="1200" kern="1200">
          <a:solidFill>
            <a:schemeClr val="tx1"/>
          </a:solidFill>
          <a:latin typeface="+mn-lt"/>
          <a:ea typeface="+mn-ea"/>
          <a:cs typeface="+mn-cs"/>
        </a:defRPr>
      </a:lvl6pPr>
      <a:lvl7pPr marL="1830410" algn="l" defTabSz="610150" rtl="0" eaLnBrk="1" latinLnBrk="0" hangingPunct="1">
        <a:defRPr sz="1200" kern="1200">
          <a:solidFill>
            <a:schemeClr val="tx1"/>
          </a:solidFill>
          <a:latin typeface="+mn-lt"/>
          <a:ea typeface="+mn-ea"/>
          <a:cs typeface="+mn-cs"/>
        </a:defRPr>
      </a:lvl7pPr>
      <a:lvl8pPr marL="2135312" algn="l" defTabSz="610150" rtl="0" eaLnBrk="1" latinLnBrk="0" hangingPunct="1">
        <a:defRPr sz="1200" kern="1200">
          <a:solidFill>
            <a:schemeClr val="tx1"/>
          </a:solidFill>
          <a:latin typeface="+mn-lt"/>
          <a:ea typeface="+mn-ea"/>
          <a:cs typeface="+mn-cs"/>
        </a:defRPr>
      </a:lvl8pPr>
      <a:lvl9pPr marL="2440458" algn="l" defTabSz="610150" rtl="0" eaLnBrk="1" latinLnBrk="0" hangingPunct="1">
        <a:defRPr sz="1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986"/>
            <a:ext cx="6165609" cy="659315"/>
          </a:xfrm>
          <a:prstGeom prst="rect">
            <a:avLst/>
          </a:prstGeom>
        </p:spPr>
        <p:txBody>
          <a:bodyPr vert="horz" lIns="68367" tIns="34289" rIns="68367"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52"/>
            <a:ext cx="7886700" cy="3440021"/>
          </a:xfrm>
          <a:prstGeom prst="rect">
            <a:avLst/>
          </a:prstGeom>
        </p:spPr>
        <p:txBody>
          <a:bodyPr vert="horz" lIns="68367" tIns="34289" rIns="68367"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367" tIns="34289" rIns="68367"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386"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3386"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367" tIns="34289" rIns="68367"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386"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367" tIns="34289" rIns="68367"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386"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3386"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814284004"/>
      </p:ext>
    </p:extLst>
  </p:cSld>
  <p:clrMap bg1="lt1" tx1="dk1" bg2="lt2" tx2="dk2" accent1="accent1" accent2="accent2" accent3="accent3" accent4="accent4" accent5="accent5" accent6="accent6" hlink="hlink" folHlink="folHlink"/>
  <p:sldLayoutIdLst>
    <p:sldLayoutId id="2147485201" r:id="rId1"/>
    <p:sldLayoutId id="2147485202" r:id="rId2"/>
    <p:sldLayoutId id="2147485203" r:id="rId3"/>
    <p:sldLayoutId id="2147485204" r:id="rId4"/>
    <p:sldLayoutId id="2147485205" r:id="rId5"/>
  </p:sldLayoutIdLst>
  <p:hf hdr="0" ftr="0" dt="0"/>
  <p:txStyles>
    <p:titleStyle>
      <a:lvl1pPr algn="l" defTabSz="683386"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0882" indent="-170882" algn="l" defTabSz="683386"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2645" indent="-170882" algn="l" defTabSz="683386"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4267" indent="-170882" algn="l" defTabSz="683386"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5890" indent="-170882" algn="l" defTabSz="683386"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37514" indent="-170882" algn="l" defTabSz="683386"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79276" indent="-170882" algn="l" defTabSz="68338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0970" indent="-170882" algn="l" defTabSz="68338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2662" indent="-170882" algn="l" defTabSz="68338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4425" indent="-170882" algn="l" defTabSz="68338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3386" rtl="0" eaLnBrk="1" latinLnBrk="0" hangingPunct="1">
        <a:defRPr sz="1400" kern="1200">
          <a:solidFill>
            <a:schemeClr val="tx1"/>
          </a:solidFill>
          <a:latin typeface="+mn-lt"/>
          <a:ea typeface="+mn-ea"/>
          <a:cs typeface="+mn-cs"/>
        </a:defRPr>
      </a:lvl1pPr>
      <a:lvl2pPr marL="341624" algn="l" defTabSz="683386" rtl="0" eaLnBrk="1" latinLnBrk="0" hangingPunct="1">
        <a:defRPr sz="1400" kern="1200">
          <a:solidFill>
            <a:schemeClr val="tx1"/>
          </a:solidFill>
          <a:latin typeface="+mn-lt"/>
          <a:ea typeface="+mn-ea"/>
          <a:cs typeface="+mn-cs"/>
        </a:defRPr>
      </a:lvl2pPr>
      <a:lvl3pPr marL="683386" algn="l" defTabSz="683386" rtl="0" eaLnBrk="1" latinLnBrk="0" hangingPunct="1">
        <a:defRPr sz="1400" kern="1200">
          <a:solidFill>
            <a:schemeClr val="tx1"/>
          </a:solidFill>
          <a:latin typeface="+mn-lt"/>
          <a:ea typeface="+mn-ea"/>
          <a:cs typeface="+mn-cs"/>
        </a:defRPr>
      </a:lvl3pPr>
      <a:lvl4pPr marL="1025079" algn="l" defTabSz="683386" rtl="0" eaLnBrk="1" latinLnBrk="0" hangingPunct="1">
        <a:defRPr sz="1400" kern="1200">
          <a:solidFill>
            <a:schemeClr val="tx1"/>
          </a:solidFill>
          <a:latin typeface="+mn-lt"/>
          <a:ea typeface="+mn-ea"/>
          <a:cs typeface="+mn-cs"/>
        </a:defRPr>
      </a:lvl4pPr>
      <a:lvl5pPr marL="1366772" algn="l" defTabSz="683386" rtl="0" eaLnBrk="1" latinLnBrk="0" hangingPunct="1">
        <a:defRPr sz="1400" kern="1200">
          <a:solidFill>
            <a:schemeClr val="tx1"/>
          </a:solidFill>
          <a:latin typeface="+mn-lt"/>
          <a:ea typeface="+mn-ea"/>
          <a:cs typeface="+mn-cs"/>
        </a:defRPr>
      </a:lvl5pPr>
      <a:lvl6pPr marL="1708535" algn="l" defTabSz="683386" rtl="0" eaLnBrk="1" latinLnBrk="0" hangingPunct="1">
        <a:defRPr sz="1400" kern="1200">
          <a:solidFill>
            <a:schemeClr val="tx1"/>
          </a:solidFill>
          <a:latin typeface="+mn-lt"/>
          <a:ea typeface="+mn-ea"/>
          <a:cs typeface="+mn-cs"/>
        </a:defRPr>
      </a:lvl6pPr>
      <a:lvl7pPr marL="2050157" algn="l" defTabSz="683386" rtl="0" eaLnBrk="1" latinLnBrk="0" hangingPunct="1">
        <a:defRPr sz="1400" kern="1200">
          <a:solidFill>
            <a:schemeClr val="tx1"/>
          </a:solidFill>
          <a:latin typeface="+mn-lt"/>
          <a:ea typeface="+mn-ea"/>
          <a:cs typeface="+mn-cs"/>
        </a:defRPr>
      </a:lvl7pPr>
      <a:lvl8pPr marL="2391780" algn="l" defTabSz="683386" rtl="0" eaLnBrk="1" latinLnBrk="0" hangingPunct="1">
        <a:defRPr sz="1400" kern="1200">
          <a:solidFill>
            <a:schemeClr val="tx1"/>
          </a:solidFill>
          <a:latin typeface="+mn-lt"/>
          <a:ea typeface="+mn-ea"/>
          <a:cs typeface="+mn-cs"/>
        </a:defRPr>
      </a:lvl8pPr>
      <a:lvl9pPr marL="2733427" algn="l" defTabSz="683386"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983"/>
            <a:ext cx="6165609" cy="659315"/>
          </a:xfrm>
          <a:prstGeom prst="rect">
            <a:avLst/>
          </a:prstGeom>
        </p:spPr>
        <p:txBody>
          <a:bodyPr vert="horz" lIns="68372" tIns="34289" rIns="68372"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52"/>
            <a:ext cx="7886700" cy="3440021"/>
          </a:xfrm>
          <a:prstGeom prst="rect">
            <a:avLst/>
          </a:prstGeom>
        </p:spPr>
        <p:txBody>
          <a:bodyPr vert="horz" lIns="68372" tIns="34289" rIns="68372"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372" tIns="34289" rIns="68372"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437"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3437"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372" tIns="34289" rIns="68372"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437"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372" tIns="34289" rIns="68372"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437"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3437"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739746423"/>
      </p:ext>
    </p:extLst>
  </p:cSld>
  <p:clrMap bg1="lt1" tx1="dk1" bg2="lt2" tx2="dk2" accent1="accent1" accent2="accent2" accent3="accent3" accent4="accent4" accent5="accent5" accent6="accent6" hlink="hlink" folHlink="folHlink"/>
  <p:sldLayoutIdLst>
    <p:sldLayoutId id="2147485207" r:id="rId1"/>
    <p:sldLayoutId id="2147485208" r:id="rId2"/>
    <p:sldLayoutId id="2147485209" r:id="rId3"/>
    <p:sldLayoutId id="2147485210" r:id="rId4"/>
    <p:sldLayoutId id="2147485211" r:id="rId5"/>
  </p:sldLayoutIdLst>
  <p:hf hdr="0" ftr="0" dt="0"/>
  <p:txStyles>
    <p:titleStyle>
      <a:lvl1pPr algn="l" defTabSz="683437"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0894" indent="-170894" algn="l" defTabSz="683437"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2681" indent="-170894" algn="l" defTabSz="683437"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4330" indent="-170894" algn="l" defTabSz="683437"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5980" indent="-170894" algn="l" defTabSz="683437"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37631" indent="-170894" algn="l" defTabSz="683437"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79417" indent="-170894" algn="l" defTabSz="68343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1136" indent="-170894" algn="l" defTabSz="68343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2854" indent="-170894" algn="l" defTabSz="68343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4641" indent="-170894" algn="l" defTabSz="68343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3437" rtl="0" eaLnBrk="1" latinLnBrk="0" hangingPunct="1">
        <a:defRPr sz="1400" kern="1200">
          <a:solidFill>
            <a:schemeClr val="tx1"/>
          </a:solidFill>
          <a:latin typeface="+mn-lt"/>
          <a:ea typeface="+mn-ea"/>
          <a:cs typeface="+mn-cs"/>
        </a:defRPr>
      </a:lvl1pPr>
      <a:lvl2pPr marL="341651" algn="l" defTabSz="683437" rtl="0" eaLnBrk="1" latinLnBrk="0" hangingPunct="1">
        <a:defRPr sz="1400" kern="1200">
          <a:solidFill>
            <a:schemeClr val="tx1"/>
          </a:solidFill>
          <a:latin typeface="+mn-lt"/>
          <a:ea typeface="+mn-ea"/>
          <a:cs typeface="+mn-cs"/>
        </a:defRPr>
      </a:lvl2pPr>
      <a:lvl3pPr marL="683437" algn="l" defTabSz="683437" rtl="0" eaLnBrk="1" latinLnBrk="0" hangingPunct="1">
        <a:defRPr sz="1400" kern="1200">
          <a:solidFill>
            <a:schemeClr val="tx1"/>
          </a:solidFill>
          <a:latin typeface="+mn-lt"/>
          <a:ea typeface="+mn-ea"/>
          <a:cs typeface="+mn-cs"/>
        </a:defRPr>
      </a:lvl3pPr>
      <a:lvl4pPr marL="1025156" algn="l" defTabSz="683437" rtl="0" eaLnBrk="1" latinLnBrk="0" hangingPunct="1">
        <a:defRPr sz="1400" kern="1200">
          <a:solidFill>
            <a:schemeClr val="tx1"/>
          </a:solidFill>
          <a:latin typeface="+mn-lt"/>
          <a:ea typeface="+mn-ea"/>
          <a:cs typeface="+mn-cs"/>
        </a:defRPr>
      </a:lvl4pPr>
      <a:lvl5pPr marL="1366874" algn="l" defTabSz="683437" rtl="0" eaLnBrk="1" latinLnBrk="0" hangingPunct="1">
        <a:defRPr sz="1400" kern="1200">
          <a:solidFill>
            <a:schemeClr val="tx1"/>
          </a:solidFill>
          <a:latin typeface="+mn-lt"/>
          <a:ea typeface="+mn-ea"/>
          <a:cs typeface="+mn-cs"/>
        </a:defRPr>
      </a:lvl5pPr>
      <a:lvl6pPr marL="1708661" algn="l" defTabSz="683437" rtl="0" eaLnBrk="1" latinLnBrk="0" hangingPunct="1">
        <a:defRPr sz="1400" kern="1200">
          <a:solidFill>
            <a:schemeClr val="tx1"/>
          </a:solidFill>
          <a:latin typeface="+mn-lt"/>
          <a:ea typeface="+mn-ea"/>
          <a:cs typeface="+mn-cs"/>
        </a:defRPr>
      </a:lvl6pPr>
      <a:lvl7pPr marL="2050310" algn="l" defTabSz="683437" rtl="0" eaLnBrk="1" latinLnBrk="0" hangingPunct="1">
        <a:defRPr sz="1400" kern="1200">
          <a:solidFill>
            <a:schemeClr val="tx1"/>
          </a:solidFill>
          <a:latin typeface="+mn-lt"/>
          <a:ea typeface="+mn-ea"/>
          <a:cs typeface="+mn-cs"/>
        </a:defRPr>
      </a:lvl7pPr>
      <a:lvl8pPr marL="2391960" algn="l" defTabSz="683437" rtl="0" eaLnBrk="1" latinLnBrk="0" hangingPunct="1">
        <a:defRPr sz="1400" kern="1200">
          <a:solidFill>
            <a:schemeClr val="tx1"/>
          </a:solidFill>
          <a:latin typeface="+mn-lt"/>
          <a:ea typeface="+mn-ea"/>
          <a:cs typeface="+mn-cs"/>
        </a:defRPr>
      </a:lvl8pPr>
      <a:lvl9pPr marL="2733631" algn="l" defTabSz="683437"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979"/>
            <a:ext cx="6165609" cy="659315"/>
          </a:xfrm>
          <a:prstGeom prst="rect">
            <a:avLst/>
          </a:prstGeom>
        </p:spPr>
        <p:txBody>
          <a:bodyPr vert="horz" lIns="68378" tIns="34289" rIns="68378"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52"/>
            <a:ext cx="7886700" cy="3440021"/>
          </a:xfrm>
          <a:prstGeom prst="rect">
            <a:avLst/>
          </a:prstGeom>
        </p:spPr>
        <p:txBody>
          <a:bodyPr vert="horz" lIns="68378" tIns="34289" rIns="68378"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378" tIns="34289" rIns="68378"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505"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3505" eaLnBrk="1" fontAlgn="auto" hangingPunct="1">
                <a:spcBef>
                  <a:spcPts val="0"/>
                </a:spcBef>
                <a:spcAft>
                  <a:spcPts val="0"/>
                </a:spcAft>
              </a:pPr>
              <a:t>2025/9/11</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378" tIns="34289" rIns="68378"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505"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50" y="4767264"/>
            <a:ext cx="2057400" cy="273844"/>
          </a:xfrm>
          <a:prstGeom prst="rect">
            <a:avLst/>
          </a:prstGeom>
        </p:spPr>
        <p:txBody>
          <a:bodyPr vert="horz" lIns="68378" tIns="34289" rIns="68378"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3505"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3505"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173133797"/>
      </p:ext>
    </p:extLst>
  </p:cSld>
  <p:clrMap bg1="lt1" tx1="dk1" bg2="lt2" tx2="dk2" accent1="accent1" accent2="accent2" accent3="accent3" accent4="accent4" accent5="accent5" accent6="accent6" hlink="hlink" folHlink="folHlink"/>
  <p:sldLayoutIdLst>
    <p:sldLayoutId id="2147485213" r:id="rId1"/>
    <p:sldLayoutId id="2147485214" r:id="rId2"/>
    <p:sldLayoutId id="2147485215" r:id="rId3"/>
    <p:sldLayoutId id="2147485216" r:id="rId4"/>
    <p:sldLayoutId id="2147485217" r:id="rId5"/>
  </p:sldLayoutIdLst>
  <p:hf hdr="0" ftr="0" dt="0"/>
  <p:txStyles>
    <p:titleStyle>
      <a:lvl1pPr algn="l" defTabSz="683505"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0910" indent="-170910" algn="l" defTabSz="683505"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2729" indent="-170910" algn="l" defTabSz="683505"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4414" indent="-170910" algn="l" defTabSz="683505"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6100" indent="-170910" algn="l" defTabSz="683505"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37787" indent="-170910" algn="l" defTabSz="683505"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79605" indent="-170910" algn="l" defTabSz="68350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1358" indent="-170910" algn="l" defTabSz="68350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3110" indent="-170910" algn="l" defTabSz="68350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4929" indent="-170910" algn="l" defTabSz="68350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3505" rtl="0" eaLnBrk="1" latinLnBrk="0" hangingPunct="1">
        <a:defRPr sz="1400" kern="1200">
          <a:solidFill>
            <a:schemeClr val="tx1"/>
          </a:solidFill>
          <a:latin typeface="+mn-lt"/>
          <a:ea typeface="+mn-ea"/>
          <a:cs typeface="+mn-cs"/>
        </a:defRPr>
      </a:lvl1pPr>
      <a:lvl2pPr marL="341687" algn="l" defTabSz="683505" rtl="0" eaLnBrk="1" latinLnBrk="0" hangingPunct="1">
        <a:defRPr sz="1400" kern="1200">
          <a:solidFill>
            <a:schemeClr val="tx1"/>
          </a:solidFill>
          <a:latin typeface="+mn-lt"/>
          <a:ea typeface="+mn-ea"/>
          <a:cs typeface="+mn-cs"/>
        </a:defRPr>
      </a:lvl2pPr>
      <a:lvl3pPr marL="683505" algn="l" defTabSz="683505" rtl="0" eaLnBrk="1" latinLnBrk="0" hangingPunct="1">
        <a:defRPr sz="1400" kern="1200">
          <a:solidFill>
            <a:schemeClr val="tx1"/>
          </a:solidFill>
          <a:latin typeface="+mn-lt"/>
          <a:ea typeface="+mn-ea"/>
          <a:cs typeface="+mn-cs"/>
        </a:defRPr>
      </a:lvl3pPr>
      <a:lvl4pPr marL="1025258" algn="l" defTabSz="683505" rtl="0" eaLnBrk="1" latinLnBrk="0" hangingPunct="1">
        <a:defRPr sz="1400" kern="1200">
          <a:solidFill>
            <a:schemeClr val="tx1"/>
          </a:solidFill>
          <a:latin typeface="+mn-lt"/>
          <a:ea typeface="+mn-ea"/>
          <a:cs typeface="+mn-cs"/>
        </a:defRPr>
      </a:lvl4pPr>
      <a:lvl5pPr marL="1367010" algn="l" defTabSz="683505" rtl="0" eaLnBrk="1" latinLnBrk="0" hangingPunct="1">
        <a:defRPr sz="1400" kern="1200">
          <a:solidFill>
            <a:schemeClr val="tx1"/>
          </a:solidFill>
          <a:latin typeface="+mn-lt"/>
          <a:ea typeface="+mn-ea"/>
          <a:cs typeface="+mn-cs"/>
        </a:defRPr>
      </a:lvl5pPr>
      <a:lvl6pPr marL="1708829" algn="l" defTabSz="683505" rtl="0" eaLnBrk="1" latinLnBrk="0" hangingPunct="1">
        <a:defRPr sz="1400" kern="1200">
          <a:solidFill>
            <a:schemeClr val="tx1"/>
          </a:solidFill>
          <a:latin typeface="+mn-lt"/>
          <a:ea typeface="+mn-ea"/>
          <a:cs typeface="+mn-cs"/>
        </a:defRPr>
      </a:lvl6pPr>
      <a:lvl7pPr marL="2050514" algn="l" defTabSz="683505" rtl="0" eaLnBrk="1" latinLnBrk="0" hangingPunct="1">
        <a:defRPr sz="1400" kern="1200">
          <a:solidFill>
            <a:schemeClr val="tx1"/>
          </a:solidFill>
          <a:latin typeface="+mn-lt"/>
          <a:ea typeface="+mn-ea"/>
          <a:cs typeface="+mn-cs"/>
        </a:defRPr>
      </a:lvl7pPr>
      <a:lvl8pPr marL="2392200" algn="l" defTabSz="683505" rtl="0" eaLnBrk="1" latinLnBrk="0" hangingPunct="1">
        <a:defRPr sz="1400" kern="1200">
          <a:solidFill>
            <a:schemeClr val="tx1"/>
          </a:solidFill>
          <a:latin typeface="+mn-lt"/>
          <a:ea typeface="+mn-ea"/>
          <a:cs typeface="+mn-cs"/>
        </a:defRPr>
      </a:lvl8pPr>
      <a:lvl9pPr marL="2733903" algn="l" defTabSz="68350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5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8.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113.x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bin"/><Relationship Id="rId1" Type="http://schemas.openxmlformats.org/officeDocument/2006/relationships/slideLayout" Target="../slideLayouts/slideLayout1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8.xml"/><Relationship Id="rId1" Type="http://schemas.openxmlformats.org/officeDocument/2006/relationships/slideLayout" Target="../slideLayouts/slideLayout1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4.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108.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58.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8.xml"/><Relationship Id="rId4"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6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3.bin"/><Relationship Id="rId1" Type="http://schemas.openxmlformats.org/officeDocument/2006/relationships/slideLayout" Target="../slideLayouts/slideLayout1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5.xml"/><Relationship Id="rId1" Type="http://schemas.openxmlformats.org/officeDocument/2006/relationships/slideLayout" Target="../slideLayouts/slideLayout158.xml"/><Relationship Id="rId4" Type="http://schemas.openxmlformats.org/officeDocument/2006/relationships/image" Target="../media/image48.w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8.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4.xml"/></Relationships>
</file>

<file path=ppt/slides/_rels/slide79.x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notesSlide" Target="../notesSlides/notesSlide31.xml"/><Relationship Id="rId1" Type="http://schemas.openxmlformats.org/officeDocument/2006/relationships/slideLayout" Target="../slideLayouts/slideLayout154.xml"/><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slides/_rels/slide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15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4.xml"/></Relationships>
</file>

<file path=ppt/slides/_rels/slide88.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40.xml"/><Relationship Id="rId1" Type="http://schemas.openxmlformats.org/officeDocument/2006/relationships/slideLayout" Target="../slideLayouts/slideLayout15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9.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7.xml"/><Relationship Id="rId1" Type="http://schemas.openxmlformats.org/officeDocument/2006/relationships/slideLayout" Target="../slideLayouts/slideLayout93.xml"/><Relationship Id="rId6" Type="http://schemas.openxmlformats.org/officeDocument/2006/relationships/image" Target="../media/image56.emf"/><Relationship Id="rId5" Type="http://schemas.openxmlformats.org/officeDocument/2006/relationships/oleObject" Target="../embeddings/oleObject6.bin"/><Relationship Id="rId4" Type="http://schemas.openxmlformats.org/officeDocument/2006/relationships/image" Target="../media/image55.emf"/></Relationships>
</file>

<file path=ppt/slides/_rels/slide96.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7.emf"/><Relationship Id="rId7" Type="http://schemas.openxmlformats.org/officeDocument/2006/relationships/oleObject" Target="../embeddings/oleObject10.bin"/><Relationship Id="rId2" Type="http://schemas.openxmlformats.org/officeDocument/2006/relationships/oleObject" Target="../embeddings/oleObject7.bin"/><Relationship Id="rId1" Type="http://schemas.openxmlformats.org/officeDocument/2006/relationships/slideLayout" Target="../slideLayouts/slideLayout93.xml"/><Relationship Id="rId6" Type="http://schemas.openxmlformats.org/officeDocument/2006/relationships/oleObject" Target="../embeddings/oleObject9.bin"/><Relationship Id="rId11" Type="http://schemas.openxmlformats.org/officeDocument/2006/relationships/image" Target="../media/image60.emf"/><Relationship Id="rId5" Type="http://schemas.openxmlformats.org/officeDocument/2006/relationships/image" Target="../media/image58.emf"/><Relationship Id="rId10" Type="http://schemas.openxmlformats.org/officeDocument/2006/relationships/oleObject" Target="../embeddings/oleObject12.bin"/><Relationship Id="rId4" Type="http://schemas.openxmlformats.org/officeDocument/2006/relationships/oleObject" Target="../embeddings/oleObject8.bin"/><Relationship Id="rId9" Type="http://schemas.openxmlformats.org/officeDocument/2006/relationships/oleObject" Target="../embeddings/oleObject11.bin"/></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48.xml"/><Relationship Id="rId1" Type="http://schemas.openxmlformats.org/officeDocument/2006/relationships/slideLayout" Target="../slideLayouts/slideLayout93.xml"/><Relationship Id="rId6" Type="http://schemas.openxmlformats.org/officeDocument/2006/relationships/image" Target="../media/image62.emf"/><Relationship Id="rId5" Type="http://schemas.openxmlformats.org/officeDocument/2006/relationships/oleObject" Target="../embeddings/oleObject14.bin"/><Relationship Id="rId4" Type="http://schemas.openxmlformats.org/officeDocument/2006/relationships/image" Target="../media/image61.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1987" name="Rectangle 2"/>
          <p:cNvSpPr>
            <a:spLocks noGrp="1" noChangeArrowheads="1"/>
          </p:cNvSpPr>
          <p:nvPr>
            <p:ph type="ctrTitle"/>
          </p:nvPr>
        </p:nvSpPr>
        <p:spPr>
          <a:xfrm>
            <a:off x="2124178" y="1456484"/>
            <a:ext cx="4895644" cy="648891"/>
          </a:xfrm>
        </p:spPr>
        <p:txBody>
          <a:bodyPr>
            <a:noAutofit/>
          </a:bodyPr>
          <a:lstStyle/>
          <a:p>
            <a:r>
              <a:rPr lang="zh-CN" altLang="en-US" sz="48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第 </a:t>
            </a:r>
            <a:r>
              <a:rPr lang="en-US" altLang="zh-CN" sz="48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2 </a:t>
            </a:r>
            <a:r>
              <a:rPr lang="zh-CN" altLang="en-US" sz="48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章  物理层</a:t>
            </a:r>
          </a:p>
        </p:txBody>
      </p:sp>
      <p:sp>
        <p:nvSpPr>
          <p:cNvPr id="11267" name="Rectangle 3"/>
          <p:cNvSpPr>
            <a:spLocks noGrp="1" noChangeArrowheads="1"/>
          </p:cNvSpPr>
          <p:nvPr>
            <p:ph type="subTitle" idx="1"/>
          </p:nvPr>
        </p:nvSpPr>
        <p:spPr/>
        <p:txBody>
          <a:bodyPr>
            <a:normAutofit/>
          </a:bodyPr>
          <a:lstStyle/>
          <a:p>
            <a:pPr fontAlgn="auto">
              <a:lnSpc>
                <a:spcPct val="80000"/>
              </a:lnSpc>
              <a:spcAft>
                <a:spcPts val="0"/>
              </a:spcAft>
              <a:defRPr/>
            </a:pPr>
            <a:r>
              <a:rPr lang="zh-CN" altLang="zh-CN" sz="24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授课老师：谢 怡</a:t>
            </a:r>
          </a:p>
          <a:p>
            <a:pPr fontAlgn="auto">
              <a:lnSpc>
                <a:spcPct val="80000"/>
              </a:lnSpc>
              <a:spcAft>
                <a:spcPts val="0"/>
              </a:spcAft>
              <a:defRPr/>
            </a:pPr>
            <a:r>
              <a:rPr lang="zh-CN" altLang="zh-CN" sz="24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csyxie@xmu.edu.cn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52513" y="267494"/>
            <a:ext cx="7798033" cy="596900"/>
          </a:xfrm>
        </p:spPr>
        <p:txBody>
          <a:bodyPr/>
          <a:lstStyle/>
          <a:p>
            <a:r>
              <a:rPr lang="zh-CN"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几个术语</a:t>
            </a:r>
          </a:p>
        </p:txBody>
      </p:sp>
      <p:sp>
        <p:nvSpPr>
          <p:cNvPr id="14339" name="Rectangle 3"/>
          <p:cNvSpPr>
            <a:spLocks noGrp="1" noChangeArrowheads="1"/>
          </p:cNvSpPr>
          <p:nvPr>
            <p:ph idx="4294967295"/>
          </p:nvPr>
        </p:nvSpPr>
        <p:spPr>
          <a:xfrm>
            <a:off x="395536" y="1274763"/>
            <a:ext cx="7798033" cy="3049587"/>
          </a:xfrm>
        </p:spPr>
        <p:txBody>
          <a:bodyPr>
            <a:normAutofit/>
          </a:bodyPr>
          <a:lstStyle/>
          <a:p>
            <a:pPr marL="406712" indent="-406712">
              <a:lnSpc>
                <a:spcPct val="110000"/>
              </a:lnSpc>
              <a:buFont typeface="Arial Black" pitchFamily="34" charset="0"/>
              <a:buAutoNum type="arabicPeriod"/>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消息</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(message)——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如话音、文字、图像等。</a:t>
            </a:r>
          </a:p>
          <a:p>
            <a:pPr marL="406712" indent="-406712">
              <a:lnSpc>
                <a:spcPct val="110000"/>
              </a:lnSpc>
              <a:buFont typeface="Arial Black" pitchFamily="34" charset="0"/>
              <a:buAutoNum type="arabicPeriod"/>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数据</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(data)——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运送消息的实体，特定方式表示的信息。</a:t>
            </a:r>
          </a:p>
          <a:p>
            <a:pPr marL="406712" indent="-406712">
              <a:lnSpc>
                <a:spcPct val="110000"/>
              </a:lnSpc>
              <a:buFont typeface="Arial Black" pitchFamily="34" charset="0"/>
              <a:buAutoNum type="arabicPeriod"/>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信号</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(signal)——</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数据的电气的或电磁的表现。 </a:t>
            </a:r>
          </a:p>
          <a:p>
            <a:pPr lvl="1">
              <a:lnSpc>
                <a:spcPct val="110000"/>
              </a:lnSpc>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“模拟的”</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(analogous)——</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代表消息的参数的取值是连续的。 </a:t>
            </a:r>
          </a:p>
          <a:p>
            <a:pPr lvl="1">
              <a:lnSpc>
                <a:spcPct val="110000"/>
              </a:lnSpc>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“数字的”</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(digital)——</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代表消息的参数的取值是离散的。 </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10000"/>
              </a:lnSpc>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码元</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(code)——</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在使用时间域（或简称为时域）的波形表示数字信号时，代表不同离散数值的基本波形。</a:t>
            </a:r>
          </a:p>
          <a:p>
            <a:pPr marL="406712" indent="-406712">
              <a:lnSpc>
                <a:spcPct val="110000"/>
              </a:lnSpc>
              <a:buFont typeface="Arial Black" pitchFamily="34" charset="0"/>
              <a:buAutoNum type="arabicPeriod"/>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信道</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(channel)——</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向某一方向传送信息的媒体。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00A40-CBAA-2243-93A5-E895482715FB}"/>
              </a:ext>
            </a:extLst>
          </p:cNvPr>
          <p:cNvSpPr>
            <a:spLocks noGrp="1"/>
          </p:cNvSpPr>
          <p:nvPr>
            <p:ph type="title"/>
          </p:nvPr>
        </p:nvSpPr>
        <p:spPr/>
        <p:txBody>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有限带宽信号</a:t>
            </a:r>
          </a:p>
        </p:txBody>
      </p:sp>
      <p:sp>
        <p:nvSpPr>
          <p:cNvPr id="3" name="内容占位符 2">
            <a:extLst>
              <a:ext uri="{FF2B5EF4-FFF2-40B4-BE49-F238E27FC236}">
                <a16:creationId xmlns:a16="http://schemas.microsoft.com/office/drawing/2014/main" id="{DE81E718-2D30-6E49-B108-B89E1015BDC1}"/>
              </a:ext>
            </a:extLst>
          </p:cNvPr>
          <p:cNvSpPr>
            <a:spLocks noGrp="1"/>
          </p:cNvSpPr>
          <p:nvPr>
            <p:ph idx="1"/>
          </p:nvPr>
        </p:nvSpPr>
        <p:spPr>
          <a:xfrm>
            <a:off x="628650" y="1133068"/>
            <a:ext cx="7886700" cy="3819932"/>
          </a:xfrm>
        </p:spPr>
        <p:txBody>
          <a:bodyPr>
            <a:normAutofit fontScale="85000" lnSpcReduction="20000"/>
          </a:bodyPr>
          <a:lstStyle/>
          <a:p>
            <a:pPr>
              <a:lnSpc>
                <a:spcPct val="13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信号在信道上传输时的特性</a:t>
            </a:r>
          </a:p>
          <a:p>
            <a:pPr lvl="1">
              <a:lnSpc>
                <a:spcPct val="13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对不同傅立叶分量的衰减不同，引起输出失真</a:t>
            </a:r>
          </a:p>
          <a:p>
            <a:pPr lvl="1">
              <a:lnSpc>
                <a:spcPct val="13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信道有截止频率</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f</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c</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 0 ~ f</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c</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的振幅衰减较弱，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f</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c</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以上的振幅衰减厉害，这主要由信道的物理特性决定， </a:t>
            </a:r>
            <a:r>
              <a:rPr lang="en-US"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0 ~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f</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c</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是信道的有限带宽</a:t>
            </a:r>
          </a:p>
          <a:p>
            <a:pPr lvl="1">
              <a:lnSpc>
                <a:spcPct val="13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实际使用时，可以接入滤波器，限制用户的带宽</a:t>
            </a:r>
          </a:p>
          <a:p>
            <a:pPr lvl="1">
              <a:lnSpc>
                <a:spcPct val="13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通过信道的谐波次数越多，信号越逼真</a:t>
            </a:r>
            <a:endPar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endParaRPr>
          </a:p>
          <a:p>
            <a:pPr>
              <a:lnSpc>
                <a:spcPct val="13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波特率（</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baud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）和比特率（</a:t>
            </a:r>
            <a:r>
              <a:rPr lang="en-US" altLang="zh-CN" dirty="0">
                <a:latin typeface="Times New Roman" panose="02020603050405020304" pitchFamily="18" charset="0"/>
                <a:ea typeface="楷体" panose="02010609060101010101" pitchFamily="49" charset="-122"/>
                <a:cs typeface="Times New Roman" panose="02020603050405020304" pitchFamily="18" charset="0"/>
              </a:rPr>
              <a:t>bit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）的关系</a:t>
            </a:r>
          </a:p>
          <a:p>
            <a:pPr lvl="1">
              <a:lnSpc>
                <a:spcPct val="13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波特率：每秒钟信号变化的次数，也称调制速率</a:t>
            </a:r>
          </a:p>
          <a:p>
            <a:pPr lvl="1">
              <a:lnSpc>
                <a:spcPct val="13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比特率：每秒钟传送的二进制位数</a:t>
            </a:r>
          </a:p>
          <a:p>
            <a:pPr lvl="1">
              <a:lnSpc>
                <a:spcPct val="13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波特率与比特率的关系取决于信号值与比特位的关系</a:t>
            </a:r>
          </a:p>
          <a:p>
            <a:pPr lvl="2">
              <a:lnSpc>
                <a:spcPct val="130000"/>
              </a:lnSpc>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例：每个信号值可表示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位，则比特率是波特率的</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倍；每个信号值可表示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位，则比特率和波特率相同</a:t>
            </a:r>
          </a:p>
          <a:p>
            <a:pPr lvl="1"/>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816E02E4-474E-0746-87D1-6D5A4F697B85}"/>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100</a:t>
            </a:fld>
            <a:endParaRPr kumimoji="1" lang="zh-CN" altLang="en-US" dirty="0">
              <a:solidFill>
                <a:prstClr val="black">
                  <a:tint val="75000"/>
                </a:prstClr>
              </a:solidFill>
            </a:endParaRPr>
          </a:p>
        </p:txBody>
      </p:sp>
    </p:spTree>
    <p:extLst>
      <p:ext uri="{BB962C8B-B14F-4D97-AF65-F5344CB8AC3E}">
        <p14:creationId xmlns:p14="http://schemas.microsoft.com/office/powerpoint/2010/main" val="28332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161898" y="133351"/>
            <a:ext cx="7796446" cy="728662"/>
          </a:xfrm>
        </p:spPr>
        <p:txBody>
          <a:bodyPr/>
          <a:lstStyle/>
          <a:p>
            <a:r>
              <a:rPr lang="zh-CN"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信号发送方式</a:t>
            </a:r>
          </a:p>
        </p:txBody>
      </p:sp>
      <p:sp>
        <p:nvSpPr>
          <p:cNvPr id="46083" name="Rectangle 2"/>
          <p:cNvSpPr>
            <a:spLocks noGrp="1" noRot="1" noChangeArrowheads="1"/>
          </p:cNvSpPr>
          <p:nvPr>
            <p:ph idx="4294967295"/>
          </p:nvPr>
        </p:nvSpPr>
        <p:spPr>
          <a:xfrm>
            <a:off x="0" y="1247775"/>
            <a:ext cx="8640763" cy="3317875"/>
          </a:xfrm>
        </p:spPr>
        <p:txBody>
          <a:bodyPr>
            <a:normAutofit lnSpcReduction="10000"/>
          </a:bodyPr>
          <a:lstStyle/>
          <a:p>
            <a:pPr lvl="1">
              <a:lnSpc>
                <a:spcPct val="90000"/>
              </a:lnSpc>
            </a:pP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模拟信号发送（模拟信道）</a:t>
            </a:r>
          </a:p>
          <a:p>
            <a:pPr lvl="2">
              <a:lnSpc>
                <a:spcPct val="90000"/>
              </a:lnSpc>
              <a:buFont typeface="Wingdings" panose="05000000000000000000" pitchFamily="2" charset="2"/>
              <a:buChar char="ü"/>
            </a:pP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模拟数据</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声音</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　</a:t>
            </a:r>
          </a:p>
          <a:p>
            <a:pPr lvl="2">
              <a:lnSpc>
                <a:spcPct val="90000"/>
              </a:lnSpc>
              <a:spcBef>
                <a:spcPct val="80000"/>
              </a:spcBef>
              <a:buFont typeface="Wingdings" panose="05000000000000000000" pitchFamily="2" charset="2"/>
              <a:buChar char="ü"/>
            </a:pP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数字数据</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二进制脉冲</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　</a:t>
            </a:r>
          </a:p>
          <a:p>
            <a:pPr lvl="1">
              <a:lnSpc>
                <a:spcPct val="90000"/>
              </a:lnSpc>
            </a:pPr>
            <a:endParaRPr lang="zh-CN" altLang="en-US" sz="17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90000"/>
              </a:lnSpc>
            </a:pP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数字信号发送（数字信道）</a:t>
            </a:r>
          </a:p>
          <a:p>
            <a:pPr lvl="2">
              <a:lnSpc>
                <a:spcPct val="90000"/>
              </a:lnSpc>
              <a:spcBef>
                <a:spcPct val="40000"/>
              </a:spcBef>
              <a:buFont typeface="Wingdings" panose="05000000000000000000" pitchFamily="2" charset="2"/>
              <a:buChar char="ü"/>
            </a:pP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模拟数据		 </a:t>
            </a:r>
          </a:p>
          <a:p>
            <a:pPr lvl="2">
              <a:lnSpc>
                <a:spcPct val="90000"/>
              </a:lnSpc>
              <a:spcBef>
                <a:spcPct val="50000"/>
              </a:spcBef>
              <a:buFont typeface="Wingdings" panose="05000000000000000000" pitchFamily="2" charset="2"/>
              <a:buChar char="ü"/>
            </a:pP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数字数据</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二进制脉冲</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　</a:t>
            </a:r>
          </a:p>
          <a:p>
            <a:pPr lvl="1">
              <a:lnSpc>
                <a:spcPct val="90000"/>
              </a:lnSpc>
              <a:spcBef>
                <a:spcPct val="80000"/>
              </a:spcBef>
            </a:pP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数字信号发送的</a:t>
            </a:r>
            <a:r>
              <a:rPr lang="zh-CN" altLang="en-US" sz="1700" b="1" u="sng" dirty="0">
                <a:solidFill>
                  <a:srgbClr val="00B0F0"/>
                </a:solidFill>
                <a:latin typeface="Times New Roman" panose="02020603050405020304" pitchFamily="18" charset="0"/>
                <a:ea typeface="楷体" panose="02010609060101010101" pitchFamily="49" charset="-122"/>
                <a:cs typeface="Times New Roman" panose="02020603050405020304" pitchFamily="18" charset="0"/>
              </a:rPr>
              <a:t>优点是</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：价格便宜，对噪声不敏感；</a:t>
            </a:r>
            <a:endParaRPr lang="en-US" altLang="zh-CN" sz="17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90000"/>
              </a:lnSpc>
              <a:spcBef>
                <a:spcPct val="80000"/>
              </a:spcBef>
            </a:pPr>
            <a:r>
              <a:rPr lang="zh-CN" altLang="en-US" sz="1700" b="1" u="sng"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缺点是</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：易受衰减，频率越高，衰减越厉害。</a:t>
            </a:r>
          </a:p>
        </p:txBody>
      </p:sp>
      <p:sp>
        <p:nvSpPr>
          <p:cNvPr id="46084" name="Line 3"/>
          <p:cNvSpPr>
            <a:spLocks noChangeShapeType="1"/>
          </p:cNvSpPr>
          <p:nvPr/>
        </p:nvSpPr>
        <p:spPr bwMode="auto">
          <a:xfrm>
            <a:off x="6707913" y="1549477"/>
            <a:ext cx="68568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46085" name="Line 4"/>
          <p:cNvSpPr>
            <a:spLocks noChangeShapeType="1"/>
          </p:cNvSpPr>
          <p:nvPr/>
        </p:nvSpPr>
        <p:spPr bwMode="auto">
          <a:xfrm>
            <a:off x="6720610" y="1997400"/>
            <a:ext cx="68568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46086" name="Line 5"/>
          <p:cNvSpPr>
            <a:spLocks noChangeShapeType="1"/>
          </p:cNvSpPr>
          <p:nvPr/>
        </p:nvSpPr>
        <p:spPr bwMode="auto">
          <a:xfrm>
            <a:off x="6720610" y="2663902"/>
            <a:ext cx="68568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46087" name="Rectangle 6"/>
          <p:cNvSpPr>
            <a:spLocks noChangeArrowheads="1"/>
          </p:cNvSpPr>
          <p:nvPr/>
        </p:nvSpPr>
        <p:spPr bwMode="auto">
          <a:xfrm>
            <a:off x="5109577" y="1806652"/>
            <a:ext cx="1649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endParaRPr lang="zh-CN" altLang="en-US" sz="2100">
              <a:latin typeface="Arial" charset="0"/>
              <a:ea typeface="宋体" pitchFamily="2" charset="-122"/>
            </a:endParaRPr>
          </a:p>
        </p:txBody>
      </p:sp>
      <p:sp>
        <p:nvSpPr>
          <p:cNvPr id="46088" name="Text Box 7"/>
          <p:cNvSpPr txBox="1">
            <a:spLocks noChangeArrowheads="1"/>
          </p:cNvSpPr>
          <p:nvPr/>
        </p:nvSpPr>
        <p:spPr bwMode="auto">
          <a:xfrm>
            <a:off x="5360216" y="1393506"/>
            <a:ext cx="1336443" cy="3286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en-US" sz="1600" dirty="0">
                <a:latin typeface="Arial" charset="0"/>
                <a:ea typeface="宋体" pitchFamily="2" charset="-122"/>
              </a:rPr>
              <a:t>电话系统</a:t>
            </a:r>
            <a:endParaRPr lang="zh-CN" altLang="en-US" sz="2100" dirty="0">
              <a:latin typeface="Arial" charset="0"/>
              <a:ea typeface="宋体" pitchFamily="2" charset="-122"/>
            </a:endParaRPr>
          </a:p>
        </p:txBody>
      </p:sp>
      <p:sp>
        <p:nvSpPr>
          <p:cNvPr id="46089" name="Line 8"/>
          <p:cNvSpPr>
            <a:spLocks noChangeShapeType="1"/>
          </p:cNvSpPr>
          <p:nvPr/>
        </p:nvSpPr>
        <p:spPr bwMode="auto">
          <a:xfrm>
            <a:off x="4674678" y="1529236"/>
            <a:ext cx="68568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46090" name="Text Box 9"/>
          <p:cNvSpPr txBox="1">
            <a:spLocks noChangeArrowheads="1"/>
          </p:cNvSpPr>
          <p:nvPr/>
        </p:nvSpPr>
        <p:spPr bwMode="auto">
          <a:xfrm>
            <a:off x="5352651" y="1807194"/>
            <a:ext cx="1336443" cy="5502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lnSpc>
                <a:spcPct val="95000"/>
              </a:lnSpc>
              <a:spcBef>
                <a:spcPct val="0"/>
              </a:spcBef>
              <a:buClrTx/>
              <a:buSzTx/>
              <a:buFontTx/>
              <a:buNone/>
            </a:pPr>
            <a:r>
              <a:rPr lang="zh-CN" altLang="en-US" sz="1600" dirty="0">
                <a:latin typeface="Arial" charset="0"/>
                <a:ea typeface="宋体" pitchFamily="2" charset="-122"/>
              </a:rPr>
              <a:t>调制解调器</a:t>
            </a:r>
          </a:p>
          <a:p>
            <a:pPr algn="ctr" eaLnBrk="1" hangingPunct="1">
              <a:lnSpc>
                <a:spcPct val="95000"/>
              </a:lnSpc>
              <a:spcBef>
                <a:spcPct val="0"/>
              </a:spcBef>
              <a:buClrTx/>
              <a:buSzTx/>
              <a:buFontTx/>
              <a:buNone/>
            </a:pPr>
            <a:r>
              <a:rPr lang="en-US" altLang="zh-CN" sz="1600" dirty="0">
                <a:latin typeface="Arial" charset="0"/>
                <a:ea typeface="宋体" pitchFamily="2" charset="-122"/>
              </a:rPr>
              <a:t>MODEM</a:t>
            </a:r>
            <a:endParaRPr lang="en-US" altLang="zh-CN" sz="2100" dirty="0">
              <a:latin typeface="Arial" charset="0"/>
              <a:ea typeface="宋体" pitchFamily="2" charset="-122"/>
            </a:endParaRPr>
          </a:p>
        </p:txBody>
      </p:sp>
      <p:sp>
        <p:nvSpPr>
          <p:cNvPr id="46091" name="Line 10"/>
          <p:cNvSpPr>
            <a:spLocks noChangeShapeType="1"/>
          </p:cNvSpPr>
          <p:nvPr/>
        </p:nvSpPr>
        <p:spPr bwMode="auto">
          <a:xfrm>
            <a:off x="4663568" y="1962624"/>
            <a:ext cx="68568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46092" name="Text Box 11"/>
          <p:cNvSpPr txBox="1">
            <a:spLocks noChangeArrowheads="1"/>
          </p:cNvSpPr>
          <p:nvPr/>
        </p:nvSpPr>
        <p:spPr bwMode="auto">
          <a:xfrm>
            <a:off x="5357070" y="2433064"/>
            <a:ext cx="1393583" cy="5256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lnSpc>
                <a:spcPct val="90000"/>
              </a:lnSpc>
              <a:spcBef>
                <a:spcPct val="0"/>
              </a:spcBef>
              <a:buClrTx/>
              <a:buSzTx/>
              <a:buFontTx/>
              <a:buNone/>
            </a:pPr>
            <a:r>
              <a:rPr lang="zh-CN" altLang="en-US" sz="1600" dirty="0">
                <a:latin typeface="Arial" charset="0"/>
                <a:ea typeface="宋体" pitchFamily="2" charset="-122"/>
              </a:rPr>
              <a:t>编码解码器</a:t>
            </a:r>
          </a:p>
          <a:p>
            <a:pPr algn="ctr" eaLnBrk="1" hangingPunct="1">
              <a:lnSpc>
                <a:spcPct val="90000"/>
              </a:lnSpc>
              <a:spcBef>
                <a:spcPct val="0"/>
              </a:spcBef>
              <a:buClrTx/>
              <a:buSzTx/>
              <a:buFontTx/>
              <a:buNone/>
            </a:pPr>
            <a:r>
              <a:rPr lang="en-US" altLang="zh-CN" sz="1600" dirty="0">
                <a:latin typeface="Arial" charset="0"/>
                <a:ea typeface="宋体" pitchFamily="2" charset="-122"/>
              </a:rPr>
              <a:t>CODEC</a:t>
            </a:r>
            <a:endParaRPr lang="en-US" altLang="zh-CN" sz="2100" dirty="0">
              <a:latin typeface="Arial" charset="0"/>
              <a:ea typeface="宋体" pitchFamily="2" charset="-122"/>
            </a:endParaRPr>
          </a:p>
        </p:txBody>
      </p:sp>
      <p:sp>
        <p:nvSpPr>
          <p:cNvPr id="46093" name="Line 12"/>
          <p:cNvSpPr>
            <a:spLocks noChangeShapeType="1"/>
          </p:cNvSpPr>
          <p:nvPr/>
        </p:nvSpPr>
        <p:spPr bwMode="auto">
          <a:xfrm>
            <a:off x="4696899" y="2643661"/>
            <a:ext cx="687269"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46094" name="Text Box 13"/>
          <p:cNvSpPr txBox="1">
            <a:spLocks noChangeArrowheads="1"/>
          </p:cNvSpPr>
          <p:nvPr/>
        </p:nvSpPr>
        <p:spPr bwMode="auto">
          <a:xfrm>
            <a:off x="5347521" y="2932986"/>
            <a:ext cx="1431676" cy="5748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en-US" sz="1600">
                <a:latin typeface="Arial" charset="0"/>
                <a:ea typeface="宋体" pitchFamily="2" charset="-122"/>
              </a:rPr>
              <a:t>数字</a:t>
            </a:r>
          </a:p>
          <a:p>
            <a:pPr algn="ctr" eaLnBrk="1" hangingPunct="1">
              <a:spcBef>
                <a:spcPct val="0"/>
              </a:spcBef>
              <a:buClrTx/>
              <a:buSzTx/>
              <a:buFontTx/>
              <a:buNone/>
            </a:pPr>
            <a:r>
              <a:rPr lang="zh-CN" altLang="en-US" sz="1600">
                <a:latin typeface="Arial" charset="0"/>
                <a:ea typeface="宋体" pitchFamily="2" charset="-122"/>
              </a:rPr>
              <a:t>编码解码器</a:t>
            </a:r>
            <a:endParaRPr lang="zh-CN" altLang="en-US" sz="2100">
              <a:latin typeface="Arial" charset="0"/>
              <a:ea typeface="宋体" pitchFamily="2" charset="-122"/>
            </a:endParaRPr>
          </a:p>
        </p:txBody>
      </p:sp>
      <p:sp>
        <p:nvSpPr>
          <p:cNvPr id="46095" name="Line 14"/>
          <p:cNvSpPr>
            <a:spLocks noChangeShapeType="1"/>
          </p:cNvSpPr>
          <p:nvPr/>
        </p:nvSpPr>
        <p:spPr bwMode="auto">
          <a:xfrm>
            <a:off x="4671503" y="3042521"/>
            <a:ext cx="68568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46096" name="Line 15"/>
          <p:cNvSpPr>
            <a:spLocks noChangeShapeType="1"/>
          </p:cNvSpPr>
          <p:nvPr/>
        </p:nvSpPr>
        <p:spPr bwMode="auto">
          <a:xfrm>
            <a:off x="6766639" y="3041330"/>
            <a:ext cx="68568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52513" y="195406"/>
            <a:ext cx="8231345" cy="432197"/>
          </a:xfrm>
        </p:spPr>
        <p:txBody>
          <a:bodyPr>
            <a:normAutofit fontScale="90000"/>
          </a:bodyPr>
          <a:lstStyle/>
          <a:p>
            <a:pPr fontAlgn="auto">
              <a:spcAft>
                <a:spcPts val="0"/>
              </a:spcAft>
              <a:defRPr/>
            </a:pPr>
            <a:r>
              <a:rPr lang="en-US" altLang="zh-CN" dirty="0">
                <a:solidFill>
                  <a:schemeClr val="accent3">
                    <a:shade val="75000"/>
                  </a:schemeClr>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2.2.2  </a:t>
            </a: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有关信道的几个基本概念</a:t>
            </a:r>
          </a:p>
        </p:txBody>
      </p:sp>
      <p:sp>
        <p:nvSpPr>
          <p:cNvPr id="16387" name="Rectangle 3"/>
          <p:cNvSpPr>
            <a:spLocks noGrp="1" noChangeArrowheads="1"/>
          </p:cNvSpPr>
          <p:nvPr>
            <p:ph idx="4294967295"/>
          </p:nvPr>
        </p:nvSpPr>
        <p:spPr>
          <a:xfrm>
            <a:off x="827584" y="1226165"/>
            <a:ext cx="4032250" cy="3024188"/>
          </a:xfrm>
        </p:spPr>
        <p:txBody>
          <a:bodyPr>
            <a:normAutofit lnSpcReduction="10000"/>
          </a:bodyPr>
          <a:lstStyle/>
          <a:p>
            <a:pPr>
              <a:lnSpc>
                <a:spcPct val="90000"/>
              </a:lnSpc>
              <a:spcBef>
                <a:spcPct val="35000"/>
              </a:spcBef>
              <a:spcAft>
                <a:spcPct val="15000"/>
              </a:spcAft>
            </a:pPr>
            <a:r>
              <a:rPr lang="zh-CN" altLang="en-US"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单向通信</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（单工通信）</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只能有一个方向的通信而没有反方向的交互。</a:t>
            </a:r>
          </a:p>
          <a:p>
            <a:pPr>
              <a:lnSpc>
                <a:spcPct val="90000"/>
              </a:lnSpc>
              <a:spcBef>
                <a:spcPct val="35000"/>
              </a:spcBef>
              <a:spcAft>
                <a:spcPct val="15000"/>
              </a:spcAft>
            </a:pPr>
            <a:r>
              <a:rPr lang="zh-CN" altLang="en-US"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双向交替通信</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（半双工通信）</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通信的双方都可以发送信息，但不能双方同时发送</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当然也就不能同时接收</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90000"/>
              </a:lnSpc>
              <a:spcBef>
                <a:spcPct val="35000"/>
              </a:spcBef>
              <a:spcAft>
                <a:spcPct val="15000"/>
              </a:spcAft>
            </a:pPr>
            <a:r>
              <a:rPr lang="zh-CN" altLang="en-US"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双向同时通信</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（全双工通信）</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通信的双方可以同时发送和接收信息。 </a:t>
            </a:r>
          </a:p>
        </p:txBody>
      </p:sp>
      <p:pic>
        <p:nvPicPr>
          <p:cNvPr id="4" name="Picture 2">
            <a:extLst>
              <a:ext uri="{FF2B5EF4-FFF2-40B4-BE49-F238E27FC236}">
                <a16:creationId xmlns:a16="http://schemas.microsoft.com/office/drawing/2014/main" id="{1D538172-D8AB-41F4-AF47-F3902A7741C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436096" y="1226165"/>
            <a:ext cx="2384594" cy="24728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80944" y="123477"/>
            <a:ext cx="8423400" cy="761159"/>
          </a:xfrm>
        </p:spPr>
        <p:txBody>
          <a:bodyPr/>
          <a:lstStyle/>
          <a:p>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基带</a:t>
            </a: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(BASEBAND)</a:t>
            </a: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和带通</a:t>
            </a: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(BAND PASS)</a:t>
            </a: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信号</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17411" name="Rectangle 3"/>
          <p:cNvSpPr>
            <a:spLocks noGrp="1" noChangeArrowheads="1"/>
          </p:cNvSpPr>
          <p:nvPr>
            <p:ph idx="4294967295"/>
          </p:nvPr>
        </p:nvSpPr>
        <p:spPr>
          <a:xfrm>
            <a:off x="519207" y="1203598"/>
            <a:ext cx="8085137" cy="3132137"/>
          </a:xfrm>
        </p:spPr>
        <p:txBody>
          <a:bodyPr/>
          <a:lstStyle/>
          <a:p>
            <a:pPr>
              <a:lnSpc>
                <a:spcPct val="90000"/>
              </a:lnSpc>
              <a:spcBef>
                <a:spcPct val="35000"/>
              </a:spcBef>
              <a:spcAft>
                <a:spcPct val="15000"/>
              </a:spcAft>
            </a:pPr>
            <a:r>
              <a:rPr lang="zh-CN" altLang="en-US"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基带信号</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（即基本频带信号），来自信源的信号。像计算机输出的代表各种文字或图像文件的数据信号都属于基带信号。</a:t>
            </a:r>
          </a:p>
          <a:p>
            <a:pPr>
              <a:lnSpc>
                <a:spcPct val="90000"/>
              </a:lnSpc>
              <a:spcBef>
                <a:spcPct val="35000"/>
              </a:spcBef>
              <a:spcAft>
                <a:spcPct val="1500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基带信号往往包含有较多的低频成分，甚至有直流成分，而许多信道并不能传输这种低频分量或直流分量。因此必须对基带信号进行</a:t>
            </a:r>
            <a:r>
              <a:rPr lang="zh-CN" altLang="en-US"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调制</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(modulation)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p>
          <a:p>
            <a:pPr lvl="1">
              <a:lnSpc>
                <a:spcPct val="90000"/>
              </a:lnSpc>
              <a:spcBef>
                <a:spcPct val="35000"/>
              </a:spcBef>
              <a:spcAft>
                <a:spcPct val="15000"/>
              </a:spcAft>
              <a:buFont typeface="Wingdings" panose="05000000000000000000" pitchFamily="2" charset="2"/>
              <a:buChar char="ü"/>
            </a:pPr>
            <a:r>
              <a:rPr lang="zh-CN" altLang="en-US" sz="18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基带调制</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仅仅对基带信号的波形进行变换，亦称</a:t>
            </a:r>
            <a:r>
              <a:rPr lang="zh-CN" altLang="en-US" sz="18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编码</a:t>
            </a:r>
          </a:p>
          <a:p>
            <a:pPr lvl="1">
              <a:lnSpc>
                <a:spcPct val="90000"/>
              </a:lnSpc>
              <a:spcBef>
                <a:spcPct val="35000"/>
              </a:spcBef>
              <a:spcAft>
                <a:spcPct val="15000"/>
              </a:spcAft>
              <a:buFont typeface="Wingdings" panose="05000000000000000000" pitchFamily="2" charset="2"/>
              <a:buChar char="ü"/>
            </a:pPr>
            <a:r>
              <a:rPr lang="zh-CN" altLang="en-US" sz="18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带通调制</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把基带信号经过</a:t>
            </a:r>
            <a:r>
              <a:rPr lang="zh-CN" altLang="en-US" sz="18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载波</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调制后，把信号的频率范围搬移到较高的频段以便在模拟信道中传输（此</a:t>
            </a:r>
            <a:r>
              <a:rPr lang="zh-CN" altLang="en-US" sz="1800" b="1"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带通信号</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仅在一段频率范围内能够通过信道）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9552" y="267494"/>
            <a:ext cx="7798034" cy="864394"/>
          </a:xfrm>
        </p:spPr>
        <p:txBody>
          <a:bodyPr/>
          <a:lstStyle/>
          <a:p>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最基本的带通调制方法</a:t>
            </a:r>
          </a:p>
        </p:txBody>
      </p:sp>
      <p:sp>
        <p:nvSpPr>
          <p:cNvPr id="18435" name="Rectangle 3"/>
          <p:cNvSpPr>
            <a:spLocks noGrp="1" noChangeArrowheads="1"/>
          </p:cNvSpPr>
          <p:nvPr>
            <p:ph idx="4294967295"/>
          </p:nvPr>
        </p:nvSpPr>
        <p:spPr>
          <a:xfrm>
            <a:off x="467544" y="1004887"/>
            <a:ext cx="7702550" cy="3133725"/>
          </a:xfrm>
        </p:spPr>
        <p:txBody>
          <a:bodyPr>
            <a:noAutofit/>
          </a:bodyPr>
          <a:lstStyle/>
          <a:p>
            <a:pPr marL="244027" indent="-244027" fontAlgn="auto">
              <a:spcAft>
                <a:spcPts val="0"/>
              </a:spcAft>
              <a:buFont typeface="Wingdings 2"/>
              <a:buChar char=""/>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根据傅立叶分析，任何电磁信号可以由若干具有不同振幅、频率和相位的周期模拟信号（正弦波）组成。</a:t>
            </a:r>
          </a:p>
          <a:p>
            <a:pPr marL="529778" lvl="1" indent="-285750" fontAlgn="auto">
              <a:spcAft>
                <a:spcPts val="0"/>
              </a:spcAft>
              <a:buFont typeface="Wingdings" panose="05000000000000000000" pitchFamily="2" charset="2"/>
              <a:buChar char="ü"/>
              <a:defRPr/>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任何一个周期为</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的有理周期性函数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g(t)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可分解为若干项（可能无限多项）正弦和余弦函数之和。</a:t>
            </a:r>
          </a:p>
          <a:p>
            <a:pPr marL="529778" lvl="1" indent="-285750" fontAlgn="auto">
              <a:spcAft>
                <a:spcPts val="0"/>
              </a:spcAft>
              <a:buFont typeface="Wingdings" panose="05000000000000000000" pitchFamily="2" charset="2"/>
              <a:buChar char="ü"/>
              <a:defRPr/>
            </a:pPr>
            <a:r>
              <a:rPr lang="zh-CN" altLang="en-US" sz="16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调幅</a:t>
            </a:r>
            <a:r>
              <a:rPr lang="en-US" altLang="zh-CN" sz="16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(AM)</a:t>
            </a:r>
            <a:r>
              <a:rPr lang="zh-CN" altLang="en-US" sz="16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：载波的振幅随基带数字信号而变化</a:t>
            </a:r>
          </a:p>
          <a:p>
            <a:pPr marL="529778" lvl="1" indent="-285750" fontAlgn="auto">
              <a:spcAft>
                <a:spcPts val="0"/>
              </a:spcAft>
              <a:buFont typeface="Wingdings" panose="05000000000000000000" pitchFamily="2" charset="2"/>
              <a:buChar char="ü"/>
              <a:defRPr/>
            </a:pPr>
            <a:r>
              <a:rPr lang="zh-CN" altLang="en-US" sz="16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调频</a:t>
            </a:r>
            <a:r>
              <a:rPr lang="en-US" altLang="zh-CN" sz="16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(FM)</a:t>
            </a:r>
            <a:r>
              <a:rPr lang="zh-CN" altLang="en-US" sz="16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：载波的频率随基带数字信号而变化</a:t>
            </a:r>
          </a:p>
          <a:p>
            <a:pPr marL="529778" lvl="1" indent="-285750" fontAlgn="auto">
              <a:spcAft>
                <a:spcPts val="0"/>
              </a:spcAft>
              <a:buFont typeface="Wingdings" panose="05000000000000000000" pitchFamily="2" charset="2"/>
              <a:buChar char="ü"/>
              <a:defRPr/>
            </a:pPr>
            <a:r>
              <a:rPr lang="zh-CN" altLang="en-US" sz="16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调相</a:t>
            </a:r>
            <a:r>
              <a:rPr lang="en-US" altLang="zh-CN" sz="16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(PM) </a:t>
            </a:r>
            <a:r>
              <a:rPr lang="zh-CN" altLang="en-US" sz="160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：载波的初始相位随基带数字信号而变化</a:t>
            </a:r>
          </a:p>
          <a:p>
            <a:pPr marL="244027" indent="-244027" fontAlgn="auto">
              <a:spcAft>
                <a:spcPts val="0"/>
              </a:spcAft>
              <a:buFont typeface="Wingdings 2"/>
              <a:buChar char=""/>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多元制的振幅相位混合调制方式</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529778" lvl="1" indent="-285750" fontAlgn="auto">
              <a:spcAft>
                <a:spcPts val="0"/>
              </a:spcAft>
              <a:buFont typeface="Wingdings" panose="05000000000000000000" pitchFamily="2" charset="2"/>
              <a:buChar char="ü"/>
              <a:defRPr/>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例如，正交振幅调制（</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QAM</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5">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0178" name="Picture 4" descr="f6_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257" y="1168147"/>
            <a:ext cx="6682215" cy="183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p:cNvSpPr>
            <a:spLocks noGrp="1" noRot="1" noChangeArrowheads="1"/>
          </p:cNvSpPr>
          <p:nvPr>
            <p:ph type="title"/>
          </p:nvPr>
        </p:nvSpPr>
        <p:spPr/>
        <p:txBody>
          <a:bodyPr/>
          <a:lstStyle/>
          <a:p>
            <a:r>
              <a:rPr lang="en-US" altLang="zh-CN" sz="3200" b="1" dirty="0">
                <a:solidFill>
                  <a:srgbClr val="7B9899"/>
                </a:solidFill>
                <a:latin typeface="Times New Roman" panose="02020603050405020304" pitchFamily="18" charset="0"/>
                <a:ea typeface="楷体" panose="02010609060101010101" pitchFamily="49" charset="-122"/>
                <a:cs typeface="Times New Roman" panose="02020603050405020304" pitchFamily="18" charset="0"/>
              </a:rPr>
              <a:t>Illustration of A Carrier</a:t>
            </a:r>
            <a:endParaRPr lang="en-US" altLang="zh-CN" sz="3200" dirty="0">
              <a:solidFill>
                <a:srgbClr val="7B9899"/>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940" name="Rectangle 3"/>
          <p:cNvSpPr>
            <a:spLocks noGrp="1" noRot="1" noChangeArrowheads="1"/>
          </p:cNvSpPr>
          <p:nvPr>
            <p:ph idx="1"/>
          </p:nvPr>
        </p:nvSpPr>
        <p:spPr>
          <a:xfrm>
            <a:off x="683568" y="3075806"/>
            <a:ext cx="7874765" cy="1595160"/>
          </a:xfrm>
        </p:spPr>
        <p:txBody>
          <a:bodyPr>
            <a:normAutofit fontScale="85000" lnSpcReduction="20000"/>
          </a:bodyPr>
          <a:lstStyle/>
          <a:p>
            <a:pPr marL="244027" indent="-244027" fontAlgn="auto">
              <a:lnSpc>
                <a:spcPct val="120000"/>
              </a:lnSpc>
              <a:spcAft>
                <a:spcPts val="0"/>
              </a:spcAft>
              <a:buFont typeface="Wingdings 2"/>
              <a:buChar char=""/>
              <a:defRPr/>
            </a:pPr>
            <a:r>
              <a:rPr lang="en-US" altLang="zh-CN" sz="2500" dirty="0">
                <a:latin typeface="Times New Roman" panose="02020603050405020304" pitchFamily="18" charset="0"/>
                <a:ea typeface="楷体" panose="02010609060101010101" pitchFamily="49" charset="-122"/>
                <a:cs typeface="Times New Roman" panose="02020603050405020304" pitchFamily="18" charset="0"/>
              </a:rPr>
              <a:t>Carrier</a:t>
            </a:r>
          </a:p>
          <a:p>
            <a:pPr marL="488055" lvl="1" indent="-244027" fontAlgn="auto">
              <a:lnSpc>
                <a:spcPct val="120000"/>
              </a:lnSpc>
              <a:spcAft>
                <a:spcPts val="0"/>
              </a:spcAft>
              <a:buFont typeface="Wingdings"/>
              <a:buChar char=""/>
              <a:defRPr/>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Usually a sine wave</a:t>
            </a:r>
          </a:p>
          <a:p>
            <a:pPr marL="488055" lvl="1" indent="-244027" fontAlgn="auto">
              <a:lnSpc>
                <a:spcPct val="120000"/>
              </a:lnSpc>
              <a:spcAft>
                <a:spcPts val="0"/>
              </a:spcAft>
              <a:buFont typeface="Wingdings"/>
              <a:buChar char=""/>
              <a:defRPr/>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Oscillates continuously</a:t>
            </a:r>
          </a:p>
          <a:p>
            <a:pPr marL="244027" indent="-244027" fontAlgn="auto">
              <a:lnSpc>
                <a:spcPct val="120000"/>
              </a:lnSpc>
              <a:spcAft>
                <a:spcPts val="0"/>
              </a:spcAft>
              <a:buFont typeface="Wingdings 2"/>
              <a:buChar char=""/>
              <a:defRPr/>
            </a:pPr>
            <a:r>
              <a:rPr lang="en-US" altLang="zh-CN" sz="2500" dirty="0">
                <a:latin typeface="Times New Roman" panose="02020603050405020304" pitchFamily="18" charset="0"/>
                <a:ea typeface="楷体" panose="02010609060101010101" pitchFamily="49" charset="-122"/>
                <a:cs typeface="Times New Roman" panose="02020603050405020304" pitchFamily="18" charset="0"/>
              </a:rPr>
              <a:t>Frequency of carrier fixed</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22209" y="192896"/>
            <a:ext cx="7798034" cy="863203"/>
          </a:xfrm>
        </p:spPr>
        <p:txBody>
          <a:bodyPr>
            <a:normAutofit/>
          </a:bodyPr>
          <a:lstStyle/>
          <a:p>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基本</a:t>
            </a:r>
            <a:r>
              <a:rPr lang="zh-CN"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带通</a:t>
            </a:r>
            <a:r>
              <a:rPr lang="zh-CN"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调制方法 </a:t>
            </a:r>
          </a:p>
        </p:txBody>
      </p:sp>
      <p:sp>
        <p:nvSpPr>
          <p:cNvPr id="51203" name="Rectangle 3"/>
          <p:cNvSpPr>
            <a:spLocks noChangeArrowheads="1"/>
          </p:cNvSpPr>
          <p:nvPr/>
        </p:nvSpPr>
        <p:spPr bwMode="auto">
          <a:xfrm>
            <a:off x="2012744" y="1344216"/>
            <a:ext cx="31221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2100" b="1">
                <a:solidFill>
                  <a:srgbClr val="333399"/>
                </a:solidFill>
                <a:latin typeface="Arial" charset="0"/>
                <a:ea typeface="宋体" pitchFamily="2" charset="-122"/>
              </a:rPr>
              <a:t>0</a:t>
            </a:r>
          </a:p>
        </p:txBody>
      </p:sp>
      <p:sp>
        <p:nvSpPr>
          <p:cNvPr id="51204" name="Rectangle 4"/>
          <p:cNvSpPr>
            <a:spLocks noChangeArrowheads="1"/>
          </p:cNvSpPr>
          <p:nvPr/>
        </p:nvSpPr>
        <p:spPr bwMode="auto">
          <a:xfrm>
            <a:off x="2758608" y="1344216"/>
            <a:ext cx="31221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2100" b="1">
                <a:solidFill>
                  <a:srgbClr val="333399"/>
                </a:solidFill>
                <a:latin typeface="Arial" charset="0"/>
                <a:ea typeface="宋体" pitchFamily="2" charset="-122"/>
              </a:rPr>
              <a:t>1</a:t>
            </a:r>
          </a:p>
        </p:txBody>
      </p:sp>
      <p:sp>
        <p:nvSpPr>
          <p:cNvPr id="51205" name="Rectangle 5"/>
          <p:cNvSpPr>
            <a:spLocks noChangeArrowheads="1"/>
          </p:cNvSpPr>
          <p:nvPr/>
        </p:nvSpPr>
        <p:spPr bwMode="auto">
          <a:xfrm>
            <a:off x="3507909" y="1344216"/>
            <a:ext cx="31221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2100" b="1">
                <a:solidFill>
                  <a:srgbClr val="333399"/>
                </a:solidFill>
                <a:latin typeface="Arial" charset="0"/>
                <a:ea typeface="宋体" pitchFamily="2" charset="-122"/>
              </a:rPr>
              <a:t>0</a:t>
            </a:r>
          </a:p>
        </p:txBody>
      </p:sp>
      <p:sp>
        <p:nvSpPr>
          <p:cNvPr id="51206" name="Rectangle 6"/>
          <p:cNvSpPr>
            <a:spLocks noChangeArrowheads="1"/>
          </p:cNvSpPr>
          <p:nvPr/>
        </p:nvSpPr>
        <p:spPr bwMode="auto">
          <a:xfrm>
            <a:off x="4301521" y="1344216"/>
            <a:ext cx="31221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2100" b="1">
                <a:solidFill>
                  <a:srgbClr val="333399"/>
                </a:solidFill>
                <a:latin typeface="Arial" charset="0"/>
                <a:ea typeface="宋体" pitchFamily="2" charset="-122"/>
              </a:rPr>
              <a:t>0</a:t>
            </a:r>
          </a:p>
        </p:txBody>
      </p:sp>
      <p:sp>
        <p:nvSpPr>
          <p:cNvPr id="51207" name="Rectangle 7"/>
          <p:cNvSpPr>
            <a:spLocks noChangeArrowheads="1"/>
          </p:cNvSpPr>
          <p:nvPr/>
        </p:nvSpPr>
        <p:spPr bwMode="auto">
          <a:xfrm>
            <a:off x="5050587" y="1344216"/>
            <a:ext cx="31221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2100" b="1">
                <a:solidFill>
                  <a:srgbClr val="333399"/>
                </a:solidFill>
                <a:latin typeface="Arial" charset="0"/>
                <a:ea typeface="宋体" pitchFamily="2" charset="-122"/>
              </a:rPr>
              <a:t>1</a:t>
            </a:r>
          </a:p>
        </p:txBody>
      </p:sp>
      <p:sp>
        <p:nvSpPr>
          <p:cNvPr id="51208" name="Rectangle 8"/>
          <p:cNvSpPr>
            <a:spLocks noChangeArrowheads="1"/>
          </p:cNvSpPr>
          <p:nvPr/>
        </p:nvSpPr>
        <p:spPr bwMode="auto">
          <a:xfrm>
            <a:off x="5798154" y="1344216"/>
            <a:ext cx="31221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2100" b="1">
                <a:solidFill>
                  <a:srgbClr val="333399"/>
                </a:solidFill>
                <a:latin typeface="Arial" charset="0"/>
                <a:ea typeface="宋体" pitchFamily="2" charset="-122"/>
              </a:rPr>
              <a:t>1</a:t>
            </a:r>
          </a:p>
        </p:txBody>
      </p:sp>
      <p:sp>
        <p:nvSpPr>
          <p:cNvPr id="51209" name="Rectangle 9"/>
          <p:cNvSpPr>
            <a:spLocks noChangeArrowheads="1"/>
          </p:cNvSpPr>
          <p:nvPr/>
        </p:nvSpPr>
        <p:spPr bwMode="auto">
          <a:xfrm>
            <a:off x="6545856" y="1344216"/>
            <a:ext cx="31221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2100" b="1">
                <a:solidFill>
                  <a:srgbClr val="333399"/>
                </a:solidFill>
                <a:latin typeface="Arial" charset="0"/>
                <a:ea typeface="宋体" pitchFamily="2" charset="-122"/>
              </a:rPr>
              <a:t>1</a:t>
            </a:r>
          </a:p>
        </p:txBody>
      </p:sp>
      <p:sp>
        <p:nvSpPr>
          <p:cNvPr id="51210" name="Rectangle 10"/>
          <p:cNvSpPr>
            <a:spLocks noChangeArrowheads="1"/>
          </p:cNvSpPr>
          <p:nvPr/>
        </p:nvSpPr>
        <p:spPr bwMode="auto">
          <a:xfrm>
            <a:off x="7341057" y="1344216"/>
            <a:ext cx="31221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2100" b="1">
                <a:solidFill>
                  <a:srgbClr val="333399"/>
                </a:solidFill>
                <a:latin typeface="Arial" charset="0"/>
                <a:ea typeface="宋体" pitchFamily="2" charset="-122"/>
              </a:rPr>
              <a:t>0</a:t>
            </a:r>
          </a:p>
        </p:txBody>
      </p:sp>
      <p:sp>
        <p:nvSpPr>
          <p:cNvPr id="51211" name="Rectangle 11"/>
          <p:cNvSpPr>
            <a:spLocks noChangeArrowheads="1"/>
          </p:cNvSpPr>
          <p:nvPr/>
        </p:nvSpPr>
        <p:spPr bwMode="auto">
          <a:xfrm>
            <a:off x="8112448" y="1344216"/>
            <a:ext cx="31221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2100" b="1">
                <a:solidFill>
                  <a:srgbClr val="333399"/>
                </a:solidFill>
                <a:latin typeface="Arial" charset="0"/>
                <a:ea typeface="宋体" pitchFamily="2" charset="-122"/>
              </a:rPr>
              <a:t>0</a:t>
            </a:r>
          </a:p>
        </p:txBody>
      </p:sp>
      <p:sp>
        <p:nvSpPr>
          <p:cNvPr id="51212" name="Freeform 12"/>
          <p:cNvSpPr>
            <a:spLocks/>
          </p:cNvSpPr>
          <p:nvPr/>
        </p:nvSpPr>
        <p:spPr bwMode="auto">
          <a:xfrm>
            <a:off x="1815786" y="1263253"/>
            <a:ext cx="6859984" cy="433388"/>
          </a:xfrm>
          <a:custGeom>
            <a:avLst/>
            <a:gdLst>
              <a:gd name="T0" fmla="*/ 0 w 4321"/>
              <a:gd name="T1" fmla="*/ 2147483647 h 487"/>
              <a:gd name="T2" fmla="*/ 2147483647 w 4321"/>
              <a:gd name="T3" fmla="*/ 2147483647 h 487"/>
              <a:gd name="T4" fmla="*/ 2147483647 w 4321"/>
              <a:gd name="T5" fmla="*/ 0 h 487"/>
              <a:gd name="T6" fmla="*/ 2147483647 w 4321"/>
              <a:gd name="T7" fmla="*/ 0 h 487"/>
              <a:gd name="T8" fmla="*/ 2147483647 w 4321"/>
              <a:gd name="T9" fmla="*/ 2147483647 h 487"/>
              <a:gd name="T10" fmla="*/ 2147483647 w 4321"/>
              <a:gd name="T11" fmla="*/ 2147483647 h 487"/>
              <a:gd name="T12" fmla="*/ 2147483647 w 4321"/>
              <a:gd name="T13" fmla="*/ 0 h 487"/>
              <a:gd name="T14" fmla="*/ 2147483647 w 4321"/>
              <a:gd name="T15" fmla="*/ 0 h 487"/>
              <a:gd name="T16" fmla="*/ 2147483647 w 4321"/>
              <a:gd name="T17" fmla="*/ 2147483647 h 487"/>
              <a:gd name="T18" fmla="*/ 2147483647 w 4321"/>
              <a:gd name="T19" fmla="*/ 2147483647 h 4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21"/>
              <a:gd name="T31" fmla="*/ 0 h 487"/>
              <a:gd name="T32" fmla="*/ 4321 w 4321"/>
              <a:gd name="T33" fmla="*/ 487 h 4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13" name="Freeform 13"/>
          <p:cNvSpPr>
            <a:spLocks/>
          </p:cNvSpPr>
          <p:nvPr/>
        </p:nvSpPr>
        <p:spPr bwMode="auto">
          <a:xfrm>
            <a:off x="8674184" y="2018253"/>
            <a:ext cx="1587" cy="2381"/>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14" name="Freeform 14"/>
          <p:cNvSpPr>
            <a:spLocks/>
          </p:cNvSpPr>
          <p:nvPr/>
        </p:nvSpPr>
        <p:spPr bwMode="auto">
          <a:xfrm>
            <a:off x="1828625" y="2256235"/>
            <a:ext cx="755519" cy="0"/>
          </a:xfrm>
          <a:custGeom>
            <a:avLst/>
            <a:gdLst>
              <a:gd name="T0" fmla="*/ 0 w 475"/>
              <a:gd name="T1" fmla="*/ 0 h 1"/>
              <a:gd name="T2" fmla="*/ 2147483647 w 475"/>
              <a:gd name="T3" fmla="*/ 2147483647 h 1"/>
              <a:gd name="T4" fmla="*/ 0 60000 65536"/>
              <a:gd name="T5" fmla="*/ 0 60000 65536"/>
              <a:gd name="T6" fmla="*/ 0 w 475"/>
              <a:gd name="T7" fmla="*/ 0 h 1"/>
              <a:gd name="T8" fmla="*/ 475 w 475"/>
              <a:gd name="T9" fmla="*/ 1 h 1"/>
            </a:gdLst>
            <a:ahLst/>
            <a:cxnLst>
              <a:cxn ang="T4">
                <a:pos x="T0" y="T1"/>
              </a:cxn>
              <a:cxn ang="T5">
                <a:pos x="T2" y="T3"/>
              </a:cxn>
            </a:cxnLst>
            <a:rect l="T6" t="T7" r="T8" b="T9"/>
            <a:pathLst>
              <a:path w="475" h="1">
                <a:moveTo>
                  <a:pt x="0" y="0"/>
                </a:moveTo>
                <a:lnTo>
                  <a:pt x="475" y="1"/>
                </a:lnTo>
              </a:path>
            </a:pathLst>
          </a:custGeom>
          <a:noFill/>
          <a:ln w="38100"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sp>
        <p:nvSpPr>
          <p:cNvPr id="51215" name="Freeform 15"/>
          <p:cNvSpPr>
            <a:spLocks/>
          </p:cNvSpPr>
          <p:nvPr/>
        </p:nvSpPr>
        <p:spPr bwMode="auto">
          <a:xfrm>
            <a:off x="3339520" y="2253997"/>
            <a:ext cx="1539608" cy="2381"/>
          </a:xfrm>
          <a:custGeom>
            <a:avLst/>
            <a:gdLst>
              <a:gd name="T0" fmla="*/ 0 w 969"/>
              <a:gd name="T1" fmla="*/ 2147483647 h 3"/>
              <a:gd name="T2" fmla="*/ 2147483647 w 969"/>
              <a:gd name="T3" fmla="*/ 0 h 3"/>
              <a:gd name="T4" fmla="*/ 0 60000 65536"/>
              <a:gd name="T5" fmla="*/ 0 60000 65536"/>
              <a:gd name="T6" fmla="*/ 0 w 969"/>
              <a:gd name="T7" fmla="*/ 0 h 3"/>
              <a:gd name="T8" fmla="*/ 969 w 969"/>
              <a:gd name="T9" fmla="*/ 3 h 3"/>
            </a:gdLst>
            <a:ahLst/>
            <a:cxnLst>
              <a:cxn ang="T4">
                <a:pos x="T0" y="T1"/>
              </a:cxn>
              <a:cxn ang="T5">
                <a:pos x="T2" y="T3"/>
              </a:cxn>
            </a:cxnLst>
            <a:rect l="T6" t="T7" r="T8" b="T9"/>
            <a:pathLst>
              <a:path w="969" h="3">
                <a:moveTo>
                  <a:pt x="0" y="3"/>
                </a:moveTo>
                <a:lnTo>
                  <a:pt x="969" y="0"/>
                </a:lnTo>
              </a:path>
            </a:pathLst>
          </a:custGeom>
          <a:noFill/>
          <a:ln w="38100"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sp>
        <p:nvSpPr>
          <p:cNvPr id="51216" name="Line 16"/>
          <p:cNvSpPr>
            <a:spLocks noChangeShapeType="1"/>
          </p:cNvSpPr>
          <p:nvPr/>
        </p:nvSpPr>
        <p:spPr bwMode="auto">
          <a:xfrm>
            <a:off x="7158382" y="2256235"/>
            <a:ext cx="1503102"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51217" name="Freeform 17"/>
          <p:cNvSpPr>
            <a:spLocks/>
          </p:cNvSpPr>
          <p:nvPr/>
        </p:nvSpPr>
        <p:spPr bwMode="auto">
          <a:xfrm>
            <a:off x="6396657" y="1927622"/>
            <a:ext cx="52379" cy="32385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18" name="Freeform 18"/>
          <p:cNvSpPr>
            <a:spLocks/>
          </p:cNvSpPr>
          <p:nvPr/>
        </p:nvSpPr>
        <p:spPr bwMode="auto">
          <a:xfrm>
            <a:off x="6448894" y="1930147"/>
            <a:ext cx="139676" cy="631031"/>
          </a:xfrm>
          <a:custGeom>
            <a:avLst/>
            <a:gdLst>
              <a:gd name="T0" fmla="*/ 0 w 88"/>
              <a:gd name="T1" fmla="*/ 0 h 530"/>
              <a:gd name="T2" fmla="*/ 2147483647 w 88"/>
              <a:gd name="T3" fmla="*/ 2147483647 h 530"/>
              <a:gd name="T4" fmla="*/ 2147483647 w 88"/>
              <a:gd name="T5" fmla="*/ 2147483647 h 530"/>
              <a:gd name="T6" fmla="*/ 2147483647 w 88"/>
              <a:gd name="T7" fmla="*/ 2147483647 h 530"/>
              <a:gd name="T8" fmla="*/ 2147483647 w 88"/>
              <a:gd name="T9" fmla="*/ 2147483647 h 530"/>
              <a:gd name="T10" fmla="*/ 2147483647 w 88"/>
              <a:gd name="T11" fmla="*/ 2147483647 h 530"/>
              <a:gd name="T12" fmla="*/ 2147483647 w 88"/>
              <a:gd name="T13" fmla="*/ 2147483647 h 530"/>
              <a:gd name="T14" fmla="*/ 2147483647 w 88"/>
              <a:gd name="T15" fmla="*/ 2147483647 h 530"/>
              <a:gd name="T16" fmla="*/ 2147483647 w 88"/>
              <a:gd name="T17" fmla="*/ 2147483647 h 530"/>
              <a:gd name="T18" fmla="*/ 2147483647 w 88"/>
              <a:gd name="T19" fmla="*/ 2147483647 h 530"/>
              <a:gd name="T20" fmla="*/ 2147483647 w 88"/>
              <a:gd name="T21" fmla="*/ 2147483647 h 530"/>
              <a:gd name="T22" fmla="*/ 2147483647 w 88"/>
              <a:gd name="T23" fmla="*/ 2147483647 h 530"/>
              <a:gd name="T24" fmla="*/ 2147483647 w 88"/>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530"/>
              <a:gd name="T41" fmla="*/ 88 w 88"/>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19" name="Freeform 19"/>
          <p:cNvSpPr>
            <a:spLocks/>
          </p:cNvSpPr>
          <p:nvPr/>
        </p:nvSpPr>
        <p:spPr bwMode="auto">
          <a:xfrm>
            <a:off x="6585537" y="1927622"/>
            <a:ext cx="50791" cy="32385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20" name="Freeform 20"/>
          <p:cNvSpPr>
            <a:spLocks/>
          </p:cNvSpPr>
          <p:nvPr/>
        </p:nvSpPr>
        <p:spPr bwMode="auto">
          <a:xfrm>
            <a:off x="6636328" y="1930147"/>
            <a:ext cx="133327" cy="631031"/>
          </a:xfrm>
          <a:custGeom>
            <a:avLst/>
            <a:gdLst>
              <a:gd name="T0" fmla="*/ 0 w 84"/>
              <a:gd name="T1" fmla="*/ 0 h 530"/>
              <a:gd name="T2" fmla="*/ 2147483647 w 84"/>
              <a:gd name="T3" fmla="*/ 2147483647 h 530"/>
              <a:gd name="T4" fmla="*/ 2147483647 w 84"/>
              <a:gd name="T5" fmla="*/ 2147483647 h 530"/>
              <a:gd name="T6" fmla="*/ 2147483647 w 84"/>
              <a:gd name="T7" fmla="*/ 2147483647 h 530"/>
              <a:gd name="T8" fmla="*/ 2147483647 w 84"/>
              <a:gd name="T9" fmla="*/ 2147483647 h 530"/>
              <a:gd name="T10" fmla="*/ 2147483647 w 84"/>
              <a:gd name="T11" fmla="*/ 2147483647 h 530"/>
              <a:gd name="T12" fmla="*/ 2147483647 w 84"/>
              <a:gd name="T13" fmla="*/ 2147483647 h 530"/>
              <a:gd name="T14" fmla="*/ 2147483647 w 84"/>
              <a:gd name="T15" fmla="*/ 2147483647 h 530"/>
              <a:gd name="T16" fmla="*/ 2147483647 w 84"/>
              <a:gd name="T17" fmla="*/ 2147483647 h 530"/>
              <a:gd name="T18" fmla="*/ 2147483647 w 84"/>
              <a:gd name="T19" fmla="*/ 2147483647 h 530"/>
              <a:gd name="T20" fmla="*/ 2147483647 w 84"/>
              <a:gd name="T21" fmla="*/ 2147483647 h 530"/>
              <a:gd name="T22" fmla="*/ 2147483647 w 84"/>
              <a:gd name="T23" fmla="*/ 2147483647 h 530"/>
              <a:gd name="T24" fmla="*/ 2147483647 w 8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530"/>
              <a:gd name="T41" fmla="*/ 84 w 8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21" name="Group 21"/>
          <p:cNvGrpSpPr>
            <a:grpSpLocks/>
          </p:cNvGrpSpPr>
          <p:nvPr/>
        </p:nvGrpSpPr>
        <p:grpSpPr bwMode="auto">
          <a:xfrm>
            <a:off x="6771100" y="1922862"/>
            <a:ext cx="187292" cy="635794"/>
            <a:chOff x="0" y="0"/>
            <a:chExt cx="118" cy="713"/>
          </a:xfrm>
        </p:grpSpPr>
        <p:sp>
          <p:nvSpPr>
            <p:cNvPr id="51367" name="Freeform 22"/>
            <p:cNvSpPr>
              <a:spLocks/>
            </p:cNvSpPr>
            <p:nvPr/>
          </p:nvSpPr>
          <p:spPr bwMode="auto">
            <a:xfrm>
              <a:off x="0" y="0"/>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8" name="Freeform 23"/>
            <p:cNvSpPr>
              <a:spLocks/>
            </p:cNvSpPr>
            <p:nvPr/>
          </p:nvSpPr>
          <p:spPr bwMode="auto">
            <a:xfrm>
              <a:off x="34" y="4"/>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222" name="Freeform 24"/>
          <p:cNvSpPr>
            <a:spLocks/>
          </p:cNvSpPr>
          <p:nvPr/>
        </p:nvSpPr>
        <p:spPr bwMode="auto">
          <a:xfrm>
            <a:off x="6958535" y="1922860"/>
            <a:ext cx="55553" cy="32385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23" name="Freeform 25"/>
          <p:cNvSpPr>
            <a:spLocks/>
          </p:cNvSpPr>
          <p:nvPr/>
        </p:nvSpPr>
        <p:spPr bwMode="auto">
          <a:xfrm>
            <a:off x="7013945" y="1925385"/>
            <a:ext cx="131739" cy="631031"/>
          </a:xfrm>
          <a:custGeom>
            <a:avLst/>
            <a:gdLst>
              <a:gd name="T0" fmla="*/ 0 w 83"/>
              <a:gd name="T1" fmla="*/ 0 h 530"/>
              <a:gd name="T2" fmla="*/ 2147483647 w 83"/>
              <a:gd name="T3" fmla="*/ 2147483647 h 530"/>
              <a:gd name="T4" fmla="*/ 2147483647 w 83"/>
              <a:gd name="T5" fmla="*/ 2147483647 h 530"/>
              <a:gd name="T6" fmla="*/ 2147483647 w 83"/>
              <a:gd name="T7" fmla="*/ 2147483647 h 530"/>
              <a:gd name="T8" fmla="*/ 2147483647 w 83"/>
              <a:gd name="T9" fmla="*/ 2147483647 h 530"/>
              <a:gd name="T10" fmla="*/ 2147483647 w 83"/>
              <a:gd name="T11" fmla="*/ 2147483647 h 530"/>
              <a:gd name="T12" fmla="*/ 2147483647 w 83"/>
              <a:gd name="T13" fmla="*/ 2147483647 h 530"/>
              <a:gd name="T14" fmla="*/ 2147483647 w 83"/>
              <a:gd name="T15" fmla="*/ 2147483647 h 530"/>
              <a:gd name="T16" fmla="*/ 2147483647 w 83"/>
              <a:gd name="T17" fmla="*/ 2147483647 h 530"/>
              <a:gd name="T18" fmla="*/ 2147483647 w 83"/>
              <a:gd name="T19" fmla="*/ 2147483647 h 530"/>
              <a:gd name="T20" fmla="*/ 2147483647 w 83"/>
              <a:gd name="T21" fmla="*/ 2147483647 h 530"/>
              <a:gd name="T22" fmla="*/ 2147483647 w 83"/>
              <a:gd name="T23" fmla="*/ 2147483647 h 530"/>
              <a:gd name="T24" fmla="*/ 2147483647 w 83"/>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530"/>
              <a:gd name="T41" fmla="*/ 83 w 83"/>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24" name="Freeform 26"/>
          <p:cNvSpPr>
            <a:spLocks/>
          </p:cNvSpPr>
          <p:nvPr/>
        </p:nvSpPr>
        <p:spPr bwMode="auto">
          <a:xfrm>
            <a:off x="5642586" y="1927622"/>
            <a:ext cx="52378" cy="32385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25" name="Freeform 27"/>
          <p:cNvSpPr>
            <a:spLocks/>
          </p:cNvSpPr>
          <p:nvPr/>
        </p:nvSpPr>
        <p:spPr bwMode="auto">
          <a:xfrm>
            <a:off x="5694962" y="1930147"/>
            <a:ext cx="136501" cy="631031"/>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26" name="Freeform 28"/>
          <p:cNvSpPr>
            <a:spLocks/>
          </p:cNvSpPr>
          <p:nvPr/>
        </p:nvSpPr>
        <p:spPr bwMode="auto">
          <a:xfrm>
            <a:off x="5831534" y="1927622"/>
            <a:ext cx="50791" cy="32385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27" name="Freeform 29"/>
          <p:cNvSpPr>
            <a:spLocks/>
          </p:cNvSpPr>
          <p:nvPr/>
        </p:nvSpPr>
        <p:spPr bwMode="auto">
          <a:xfrm>
            <a:off x="5882271" y="1930147"/>
            <a:ext cx="134915" cy="631031"/>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28" name="Group 30"/>
          <p:cNvGrpSpPr>
            <a:grpSpLocks/>
          </p:cNvGrpSpPr>
          <p:nvPr/>
        </p:nvGrpSpPr>
        <p:grpSpPr bwMode="auto">
          <a:xfrm>
            <a:off x="6017170" y="1922862"/>
            <a:ext cx="376172" cy="635794"/>
            <a:chOff x="0" y="0"/>
            <a:chExt cx="237" cy="713"/>
          </a:xfrm>
        </p:grpSpPr>
        <p:grpSp>
          <p:nvGrpSpPr>
            <p:cNvPr id="51361" name="Group 31"/>
            <p:cNvGrpSpPr>
              <a:grpSpLocks/>
            </p:cNvGrpSpPr>
            <p:nvPr/>
          </p:nvGrpSpPr>
          <p:grpSpPr bwMode="auto">
            <a:xfrm>
              <a:off x="0" y="0"/>
              <a:ext cx="118" cy="713"/>
              <a:chOff x="0" y="0"/>
              <a:chExt cx="118" cy="713"/>
            </a:xfrm>
          </p:grpSpPr>
          <p:sp>
            <p:nvSpPr>
              <p:cNvPr id="51365" name="Freeform 32"/>
              <p:cNvSpPr>
                <a:spLocks/>
              </p:cNvSpPr>
              <p:nvPr/>
            </p:nvSpPr>
            <p:spPr bwMode="auto">
              <a:xfrm>
                <a:off x="0" y="0"/>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6" name="Freeform 33"/>
              <p:cNvSpPr>
                <a:spLocks/>
              </p:cNvSpPr>
              <p:nvPr/>
            </p:nvSpPr>
            <p:spPr bwMode="auto">
              <a:xfrm>
                <a:off x="34" y="4"/>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1362" name="Group 34"/>
            <p:cNvGrpSpPr>
              <a:grpSpLocks/>
            </p:cNvGrpSpPr>
            <p:nvPr/>
          </p:nvGrpSpPr>
          <p:grpSpPr bwMode="auto">
            <a:xfrm>
              <a:off x="118" y="0"/>
              <a:ext cx="119" cy="713"/>
              <a:chOff x="0" y="0"/>
              <a:chExt cx="119" cy="713"/>
            </a:xfrm>
          </p:grpSpPr>
          <p:sp>
            <p:nvSpPr>
              <p:cNvPr id="51363" name="Freeform 35"/>
              <p:cNvSpPr>
                <a:spLocks/>
              </p:cNvSpPr>
              <p:nvPr/>
            </p:nvSpPr>
            <p:spPr bwMode="auto">
              <a:xfrm>
                <a:off x="0" y="0"/>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4" name="Freeform 36"/>
              <p:cNvSpPr>
                <a:spLocks/>
              </p:cNvSpPr>
              <p:nvPr/>
            </p:nvSpPr>
            <p:spPr bwMode="auto">
              <a:xfrm>
                <a:off x="35" y="4"/>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1229" name="Freeform 37"/>
          <p:cNvSpPr>
            <a:spLocks/>
          </p:cNvSpPr>
          <p:nvPr/>
        </p:nvSpPr>
        <p:spPr bwMode="auto">
          <a:xfrm>
            <a:off x="4874367" y="1927622"/>
            <a:ext cx="52378" cy="32385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30" name="Freeform 38"/>
          <p:cNvSpPr>
            <a:spLocks/>
          </p:cNvSpPr>
          <p:nvPr/>
        </p:nvSpPr>
        <p:spPr bwMode="auto">
          <a:xfrm>
            <a:off x="4926765" y="1930147"/>
            <a:ext cx="138089" cy="631031"/>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31" name="Freeform 39"/>
          <p:cNvSpPr>
            <a:spLocks/>
          </p:cNvSpPr>
          <p:nvPr/>
        </p:nvSpPr>
        <p:spPr bwMode="auto">
          <a:xfrm>
            <a:off x="5063357" y="1927622"/>
            <a:ext cx="50791" cy="32385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32" name="Freeform 40"/>
          <p:cNvSpPr>
            <a:spLocks/>
          </p:cNvSpPr>
          <p:nvPr/>
        </p:nvSpPr>
        <p:spPr bwMode="auto">
          <a:xfrm>
            <a:off x="5114075" y="1930147"/>
            <a:ext cx="136501" cy="631031"/>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33" name="Group 41"/>
          <p:cNvGrpSpPr>
            <a:grpSpLocks/>
          </p:cNvGrpSpPr>
          <p:nvPr/>
        </p:nvGrpSpPr>
        <p:grpSpPr bwMode="auto">
          <a:xfrm>
            <a:off x="5250538" y="1922862"/>
            <a:ext cx="185706" cy="635794"/>
            <a:chOff x="0" y="0"/>
            <a:chExt cx="117" cy="713"/>
          </a:xfrm>
        </p:grpSpPr>
        <p:sp>
          <p:nvSpPr>
            <p:cNvPr id="51359" name="Freeform 42"/>
            <p:cNvSpPr>
              <a:spLocks/>
            </p:cNvSpPr>
            <p:nvPr/>
          </p:nvSpPr>
          <p:spPr bwMode="auto">
            <a:xfrm>
              <a:off x="0" y="0"/>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0" name="Freeform 43"/>
            <p:cNvSpPr>
              <a:spLocks/>
            </p:cNvSpPr>
            <p:nvPr/>
          </p:nvSpPr>
          <p:spPr bwMode="auto">
            <a:xfrm>
              <a:off x="33" y="4"/>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234" name="Freeform 44"/>
          <p:cNvSpPr>
            <a:spLocks/>
          </p:cNvSpPr>
          <p:nvPr/>
        </p:nvSpPr>
        <p:spPr bwMode="auto">
          <a:xfrm>
            <a:off x="5436246" y="1922860"/>
            <a:ext cx="55552" cy="32385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35" name="Freeform 45"/>
          <p:cNvSpPr>
            <a:spLocks/>
          </p:cNvSpPr>
          <p:nvPr/>
        </p:nvSpPr>
        <p:spPr bwMode="auto">
          <a:xfrm>
            <a:off x="5491797" y="1925385"/>
            <a:ext cx="144438" cy="631031"/>
          </a:xfrm>
          <a:custGeom>
            <a:avLst/>
            <a:gdLst>
              <a:gd name="T0" fmla="*/ 0 w 91"/>
              <a:gd name="T1" fmla="*/ 0 h 530"/>
              <a:gd name="T2" fmla="*/ 2147483647 w 91"/>
              <a:gd name="T3" fmla="*/ 2147483647 h 530"/>
              <a:gd name="T4" fmla="*/ 2147483647 w 91"/>
              <a:gd name="T5" fmla="*/ 2147483647 h 530"/>
              <a:gd name="T6" fmla="*/ 2147483647 w 91"/>
              <a:gd name="T7" fmla="*/ 2147483647 h 530"/>
              <a:gd name="T8" fmla="*/ 2147483647 w 91"/>
              <a:gd name="T9" fmla="*/ 2147483647 h 530"/>
              <a:gd name="T10" fmla="*/ 2147483647 w 91"/>
              <a:gd name="T11" fmla="*/ 2147483647 h 530"/>
              <a:gd name="T12" fmla="*/ 2147483647 w 91"/>
              <a:gd name="T13" fmla="*/ 2147483647 h 530"/>
              <a:gd name="T14" fmla="*/ 2147483647 w 91"/>
              <a:gd name="T15" fmla="*/ 2147483647 h 530"/>
              <a:gd name="T16" fmla="*/ 2147483647 w 91"/>
              <a:gd name="T17" fmla="*/ 2147483647 h 530"/>
              <a:gd name="T18" fmla="*/ 2147483647 w 91"/>
              <a:gd name="T19" fmla="*/ 2147483647 h 530"/>
              <a:gd name="T20" fmla="*/ 2147483647 w 91"/>
              <a:gd name="T21" fmla="*/ 2147483647 h 530"/>
              <a:gd name="T22" fmla="*/ 2147483647 w 91"/>
              <a:gd name="T23" fmla="*/ 2147483647 h 530"/>
              <a:gd name="T24" fmla="*/ 2147483647 w 91"/>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530"/>
              <a:gd name="T41" fmla="*/ 91 w 91"/>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36" name="Freeform 46"/>
          <p:cNvSpPr>
            <a:spLocks/>
          </p:cNvSpPr>
          <p:nvPr/>
        </p:nvSpPr>
        <p:spPr bwMode="auto">
          <a:xfrm>
            <a:off x="2574479" y="2780112"/>
            <a:ext cx="60315" cy="345281"/>
          </a:xfrm>
          <a:custGeom>
            <a:avLst/>
            <a:gdLst>
              <a:gd name="T0" fmla="*/ 0 w 38"/>
              <a:gd name="T1" fmla="*/ 2147483647 h 290"/>
              <a:gd name="T2" fmla="*/ 2147483647 w 38"/>
              <a:gd name="T3" fmla="*/ 2147483647 h 290"/>
              <a:gd name="T4" fmla="*/ 2147483647 w 38"/>
              <a:gd name="T5" fmla="*/ 2147483647 h 290"/>
              <a:gd name="T6" fmla="*/ 2147483647 w 38"/>
              <a:gd name="T7" fmla="*/ 2147483647 h 290"/>
              <a:gd name="T8" fmla="*/ 2147483647 w 38"/>
              <a:gd name="T9" fmla="*/ 2147483647 h 290"/>
              <a:gd name="T10" fmla="*/ 2147483647 w 38"/>
              <a:gd name="T11" fmla="*/ 2147483647 h 290"/>
              <a:gd name="T12" fmla="*/ 2147483647 w 38"/>
              <a:gd name="T13" fmla="*/ 0 h 290"/>
              <a:gd name="T14" fmla="*/ 0 60000 65536"/>
              <a:gd name="T15" fmla="*/ 0 60000 65536"/>
              <a:gd name="T16" fmla="*/ 0 60000 65536"/>
              <a:gd name="T17" fmla="*/ 0 60000 65536"/>
              <a:gd name="T18" fmla="*/ 0 60000 65536"/>
              <a:gd name="T19" fmla="*/ 0 60000 65536"/>
              <a:gd name="T20" fmla="*/ 0 60000 65536"/>
              <a:gd name="T21" fmla="*/ 0 w 38"/>
              <a:gd name="T22" fmla="*/ 0 h 290"/>
              <a:gd name="T23" fmla="*/ 38 w 38"/>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90">
                <a:moveTo>
                  <a:pt x="0" y="290"/>
                </a:moveTo>
                <a:lnTo>
                  <a:pt x="26" y="40"/>
                </a:lnTo>
                <a:lnTo>
                  <a:pt x="27" y="28"/>
                </a:lnTo>
                <a:lnTo>
                  <a:pt x="28" y="19"/>
                </a:lnTo>
                <a:lnTo>
                  <a:pt x="30" y="11"/>
                </a:lnTo>
                <a:lnTo>
                  <a:pt x="33" y="4"/>
                </a:lnTo>
                <a:lnTo>
                  <a:pt x="38"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37" name="Freeform 47"/>
          <p:cNvSpPr>
            <a:spLocks/>
          </p:cNvSpPr>
          <p:nvPr/>
        </p:nvSpPr>
        <p:spPr bwMode="auto">
          <a:xfrm>
            <a:off x="2634793" y="2782545"/>
            <a:ext cx="139676" cy="633413"/>
          </a:xfrm>
          <a:custGeom>
            <a:avLst/>
            <a:gdLst>
              <a:gd name="T0" fmla="*/ 0 w 87"/>
              <a:gd name="T1" fmla="*/ 0 h 709"/>
              <a:gd name="T2" fmla="*/ 2147483647 w 87"/>
              <a:gd name="T3" fmla="*/ 2147483647 h 709"/>
              <a:gd name="T4" fmla="*/ 2147483647 w 87"/>
              <a:gd name="T5" fmla="*/ 2147483647 h 709"/>
              <a:gd name="T6" fmla="*/ 2147483647 w 87"/>
              <a:gd name="T7" fmla="*/ 2147483647 h 709"/>
              <a:gd name="T8" fmla="*/ 2147483647 w 87"/>
              <a:gd name="T9" fmla="*/ 2147483647 h 709"/>
              <a:gd name="T10" fmla="*/ 2147483647 w 87"/>
              <a:gd name="T11" fmla="*/ 2147483647 h 709"/>
              <a:gd name="T12" fmla="*/ 2147483647 w 87"/>
              <a:gd name="T13" fmla="*/ 2147483647 h 709"/>
              <a:gd name="T14" fmla="*/ 2147483647 w 87"/>
              <a:gd name="T15" fmla="*/ 2147483647 h 709"/>
              <a:gd name="T16" fmla="*/ 2147483647 w 87"/>
              <a:gd name="T17" fmla="*/ 2147483647 h 709"/>
              <a:gd name="T18" fmla="*/ 2147483647 w 87"/>
              <a:gd name="T19" fmla="*/ 2147483647 h 709"/>
              <a:gd name="T20" fmla="*/ 2147483647 w 87"/>
              <a:gd name="T21" fmla="*/ 2147483647 h 709"/>
              <a:gd name="T22" fmla="*/ 2147483647 w 87"/>
              <a:gd name="T23" fmla="*/ 2147483647 h 709"/>
              <a:gd name="T24" fmla="*/ 2147483647 w 87"/>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709"/>
              <a:gd name="T41" fmla="*/ 87 w 87"/>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38" name="Group 48"/>
          <p:cNvGrpSpPr>
            <a:grpSpLocks/>
          </p:cNvGrpSpPr>
          <p:nvPr/>
        </p:nvGrpSpPr>
        <p:grpSpPr bwMode="auto">
          <a:xfrm>
            <a:off x="2774470" y="2780112"/>
            <a:ext cx="187292" cy="635794"/>
            <a:chOff x="0" y="0"/>
            <a:chExt cx="119" cy="713"/>
          </a:xfrm>
        </p:grpSpPr>
        <p:sp>
          <p:nvSpPr>
            <p:cNvPr id="51357" name="Freeform 49"/>
            <p:cNvSpPr>
              <a:spLocks/>
            </p:cNvSpPr>
            <p:nvPr/>
          </p:nvSpPr>
          <p:spPr bwMode="auto">
            <a:xfrm>
              <a:off x="0" y="0"/>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8" name="Freeform 50"/>
            <p:cNvSpPr>
              <a:spLocks/>
            </p:cNvSpPr>
            <p:nvPr/>
          </p:nvSpPr>
          <p:spPr bwMode="auto">
            <a:xfrm>
              <a:off x="33" y="4"/>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239" name="Freeform 51"/>
          <p:cNvSpPr>
            <a:spLocks/>
          </p:cNvSpPr>
          <p:nvPr/>
        </p:nvSpPr>
        <p:spPr bwMode="auto">
          <a:xfrm>
            <a:off x="2958586" y="2775347"/>
            <a:ext cx="57140" cy="350044"/>
          </a:xfrm>
          <a:custGeom>
            <a:avLst/>
            <a:gdLst>
              <a:gd name="T0" fmla="*/ 0 w 35"/>
              <a:gd name="T1" fmla="*/ 2147483647 h 294"/>
              <a:gd name="T2" fmla="*/ 2147483647 w 35"/>
              <a:gd name="T3" fmla="*/ 2147483647 h 294"/>
              <a:gd name="T4" fmla="*/ 2147483647 w 35"/>
              <a:gd name="T5" fmla="*/ 2147483647 h 294"/>
              <a:gd name="T6" fmla="*/ 2147483647 w 35"/>
              <a:gd name="T7" fmla="*/ 2147483647 h 294"/>
              <a:gd name="T8" fmla="*/ 2147483647 w 35"/>
              <a:gd name="T9" fmla="*/ 2147483647 h 294"/>
              <a:gd name="T10" fmla="*/ 2147483647 w 35"/>
              <a:gd name="T11" fmla="*/ 2147483647 h 294"/>
              <a:gd name="T12" fmla="*/ 2147483647 w 35"/>
              <a:gd name="T13" fmla="*/ 0 h 294"/>
              <a:gd name="T14" fmla="*/ 0 60000 65536"/>
              <a:gd name="T15" fmla="*/ 0 60000 65536"/>
              <a:gd name="T16" fmla="*/ 0 60000 65536"/>
              <a:gd name="T17" fmla="*/ 0 60000 65536"/>
              <a:gd name="T18" fmla="*/ 0 60000 65536"/>
              <a:gd name="T19" fmla="*/ 0 60000 65536"/>
              <a:gd name="T20" fmla="*/ 0 60000 65536"/>
              <a:gd name="T21" fmla="*/ 0 w 35"/>
              <a:gd name="T22" fmla="*/ 0 h 294"/>
              <a:gd name="T23" fmla="*/ 35 w 35"/>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94">
                <a:moveTo>
                  <a:pt x="0" y="294"/>
                </a:moveTo>
                <a:lnTo>
                  <a:pt x="22" y="40"/>
                </a:lnTo>
                <a:lnTo>
                  <a:pt x="24" y="28"/>
                </a:lnTo>
                <a:lnTo>
                  <a:pt x="25" y="19"/>
                </a:lnTo>
                <a:lnTo>
                  <a:pt x="26" y="11"/>
                </a:lnTo>
                <a:lnTo>
                  <a:pt x="30" y="4"/>
                </a:lnTo>
                <a:lnTo>
                  <a:pt x="35"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40" name="Freeform 52"/>
          <p:cNvSpPr>
            <a:spLocks/>
          </p:cNvSpPr>
          <p:nvPr/>
        </p:nvSpPr>
        <p:spPr bwMode="auto">
          <a:xfrm>
            <a:off x="3015749" y="2777763"/>
            <a:ext cx="136501" cy="633413"/>
          </a:xfrm>
          <a:custGeom>
            <a:avLst/>
            <a:gdLst>
              <a:gd name="T0" fmla="*/ 0 w 85"/>
              <a:gd name="T1" fmla="*/ 0 h 709"/>
              <a:gd name="T2" fmla="*/ 2147483647 w 85"/>
              <a:gd name="T3" fmla="*/ 2147483647 h 709"/>
              <a:gd name="T4" fmla="*/ 2147483647 w 85"/>
              <a:gd name="T5" fmla="*/ 2147483647 h 709"/>
              <a:gd name="T6" fmla="*/ 2147483647 w 85"/>
              <a:gd name="T7" fmla="*/ 2147483647 h 709"/>
              <a:gd name="T8" fmla="*/ 2147483647 w 85"/>
              <a:gd name="T9" fmla="*/ 2147483647 h 709"/>
              <a:gd name="T10" fmla="*/ 2147483647 w 85"/>
              <a:gd name="T11" fmla="*/ 2147483647 h 709"/>
              <a:gd name="T12" fmla="*/ 2147483647 w 85"/>
              <a:gd name="T13" fmla="*/ 2147483647 h 709"/>
              <a:gd name="T14" fmla="*/ 2147483647 w 85"/>
              <a:gd name="T15" fmla="*/ 2147483647 h 709"/>
              <a:gd name="T16" fmla="*/ 2147483647 w 85"/>
              <a:gd name="T17" fmla="*/ 2147483647 h 709"/>
              <a:gd name="T18" fmla="*/ 2147483647 w 85"/>
              <a:gd name="T19" fmla="*/ 2147483647 h 709"/>
              <a:gd name="T20" fmla="*/ 2147483647 w 85"/>
              <a:gd name="T21" fmla="*/ 2147483647 h 709"/>
              <a:gd name="T22" fmla="*/ 2147483647 w 85"/>
              <a:gd name="T23" fmla="*/ 2147483647 h 709"/>
              <a:gd name="T24" fmla="*/ 2147483647 w 85"/>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709"/>
              <a:gd name="T41" fmla="*/ 85 w 85"/>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41" name="Freeform 53"/>
          <p:cNvSpPr>
            <a:spLocks/>
          </p:cNvSpPr>
          <p:nvPr/>
        </p:nvSpPr>
        <p:spPr bwMode="auto">
          <a:xfrm>
            <a:off x="3149053" y="2775348"/>
            <a:ext cx="57140" cy="330994"/>
          </a:xfrm>
          <a:custGeom>
            <a:avLst/>
            <a:gdLst>
              <a:gd name="T0" fmla="*/ 0 w 35"/>
              <a:gd name="T1" fmla="*/ 2147483647 h 279"/>
              <a:gd name="T2" fmla="*/ 2147483647 w 35"/>
              <a:gd name="T3" fmla="*/ 2147483647 h 279"/>
              <a:gd name="T4" fmla="*/ 2147483647 w 35"/>
              <a:gd name="T5" fmla="*/ 2147483647 h 279"/>
              <a:gd name="T6" fmla="*/ 2147483647 w 35"/>
              <a:gd name="T7" fmla="*/ 2147483647 h 279"/>
              <a:gd name="T8" fmla="*/ 2147483647 w 35"/>
              <a:gd name="T9" fmla="*/ 2147483647 h 279"/>
              <a:gd name="T10" fmla="*/ 2147483647 w 35"/>
              <a:gd name="T11" fmla="*/ 2147483647 h 279"/>
              <a:gd name="T12" fmla="*/ 2147483647 w 35"/>
              <a:gd name="T13" fmla="*/ 0 h 279"/>
              <a:gd name="T14" fmla="*/ 0 60000 65536"/>
              <a:gd name="T15" fmla="*/ 0 60000 65536"/>
              <a:gd name="T16" fmla="*/ 0 60000 65536"/>
              <a:gd name="T17" fmla="*/ 0 60000 65536"/>
              <a:gd name="T18" fmla="*/ 0 60000 65536"/>
              <a:gd name="T19" fmla="*/ 0 60000 65536"/>
              <a:gd name="T20" fmla="*/ 0 60000 65536"/>
              <a:gd name="T21" fmla="*/ 0 w 35"/>
              <a:gd name="T22" fmla="*/ 0 h 279"/>
              <a:gd name="T23" fmla="*/ 35 w 35"/>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79">
                <a:moveTo>
                  <a:pt x="0" y="279"/>
                </a:moveTo>
                <a:lnTo>
                  <a:pt x="22" y="40"/>
                </a:lnTo>
                <a:lnTo>
                  <a:pt x="23" y="28"/>
                </a:lnTo>
                <a:lnTo>
                  <a:pt x="24" y="19"/>
                </a:lnTo>
                <a:lnTo>
                  <a:pt x="26" y="11"/>
                </a:lnTo>
                <a:lnTo>
                  <a:pt x="30" y="4"/>
                </a:lnTo>
                <a:lnTo>
                  <a:pt x="35"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42" name="Freeform 54"/>
          <p:cNvSpPr>
            <a:spLocks/>
          </p:cNvSpPr>
          <p:nvPr/>
        </p:nvSpPr>
        <p:spPr bwMode="auto">
          <a:xfrm>
            <a:off x="3206193" y="2777766"/>
            <a:ext cx="152374" cy="631031"/>
          </a:xfrm>
          <a:custGeom>
            <a:avLst/>
            <a:gdLst>
              <a:gd name="T0" fmla="*/ 0 w 96"/>
              <a:gd name="T1" fmla="*/ 0 h 530"/>
              <a:gd name="T2" fmla="*/ 2147483647 w 96"/>
              <a:gd name="T3" fmla="*/ 2147483647 h 530"/>
              <a:gd name="T4" fmla="*/ 2147483647 w 96"/>
              <a:gd name="T5" fmla="*/ 2147483647 h 530"/>
              <a:gd name="T6" fmla="*/ 2147483647 w 96"/>
              <a:gd name="T7" fmla="*/ 2147483647 h 530"/>
              <a:gd name="T8" fmla="*/ 2147483647 w 96"/>
              <a:gd name="T9" fmla="*/ 2147483647 h 530"/>
              <a:gd name="T10" fmla="*/ 2147483647 w 96"/>
              <a:gd name="T11" fmla="*/ 2147483647 h 530"/>
              <a:gd name="T12" fmla="*/ 2147483647 w 96"/>
              <a:gd name="T13" fmla="*/ 2147483647 h 530"/>
              <a:gd name="T14" fmla="*/ 2147483647 w 96"/>
              <a:gd name="T15" fmla="*/ 2147483647 h 530"/>
              <a:gd name="T16" fmla="*/ 2147483647 w 96"/>
              <a:gd name="T17" fmla="*/ 2147483647 h 530"/>
              <a:gd name="T18" fmla="*/ 2147483647 w 96"/>
              <a:gd name="T19" fmla="*/ 2147483647 h 530"/>
              <a:gd name="T20" fmla="*/ 2147483647 w 96"/>
              <a:gd name="T21" fmla="*/ 2147483647 h 530"/>
              <a:gd name="T22" fmla="*/ 2147483647 w 96"/>
              <a:gd name="T23" fmla="*/ 2147483647 h 530"/>
              <a:gd name="T24" fmla="*/ 2147483647 w 9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530"/>
              <a:gd name="T41" fmla="*/ 96 w 9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43" name="Freeform 55"/>
          <p:cNvSpPr>
            <a:spLocks/>
          </p:cNvSpPr>
          <p:nvPr/>
        </p:nvSpPr>
        <p:spPr bwMode="auto">
          <a:xfrm>
            <a:off x="6391755" y="2782491"/>
            <a:ext cx="52378" cy="32385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44" name="Freeform 56"/>
          <p:cNvSpPr>
            <a:spLocks/>
          </p:cNvSpPr>
          <p:nvPr/>
        </p:nvSpPr>
        <p:spPr bwMode="auto">
          <a:xfrm>
            <a:off x="6444274" y="2784873"/>
            <a:ext cx="134915" cy="631031"/>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45" name="Freeform 57"/>
          <p:cNvSpPr>
            <a:spLocks/>
          </p:cNvSpPr>
          <p:nvPr/>
        </p:nvSpPr>
        <p:spPr bwMode="auto">
          <a:xfrm>
            <a:off x="6580775" y="2782491"/>
            <a:ext cx="50791" cy="32385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46" name="Freeform 58"/>
          <p:cNvSpPr>
            <a:spLocks/>
          </p:cNvSpPr>
          <p:nvPr/>
        </p:nvSpPr>
        <p:spPr bwMode="auto">
          <a:xfrm>
            <a:off x="6631567" y="2784873"/>
            <a:ext cx="138089" cy="631031"/>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47" name="Freeform 59"/>
          <p:cNvSpPr>
            <a:spLocks/>
          </p:cNvSpPr>
          <p:nvPr/>
        </p:nvSpPr>
        <p:spPr bwMode="auto">
          <a:xfrm>
            <a:off x="6766339" y="2777729"/>
            <a:ext cx="53966" cy="323850"/>
          </a:xfrm>
          <a:custGeom>
            <a:avLst/>
            <a:gdLst>
              <a:gd name="T0" fmla="*/ 0 w 34"/>
              <a:gd name="T1" fmla="*/ 2147483647 h 363"/>
              <a:gd name="T2" fmla="*/ 2147483647 w 34"/>
              <a:gd name="T3" fmla="*/ 2147483647 h 363"/>
              <a:gd name="T4" fmla="*/ 2147483647 w 34"/>
              <a:gd name="T5" fmla="*/ 2147483647 h 363"/>
              <a:gd name="T6" fmla="*/ 2147483647 w 34"/>
              <a:gd name="T7" fmla="*/ 2147483647 h 363"/>
              <a:gd name="T8" fmla="*/ 2147483647 w 34"/>
              <a:gd name="T9" fmla="*/ 2147483647 h 363"/>
              <a:gd name="T10" fmla="*/ 2147483647 w 34"/>
              <a:gd name="T11" fmla="*/ 2147483647 h 363"/>
              <a:gd name="T12" fmla="*/ 2147483647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48" name="Freeform 60"/>
          <p:cNvSpPr>
            <a:spLocks/>
          </p:cNvSpPr>
          <p:nvPr/>
        </p:nvSpPr>
        <p:spPr bwMode="auto">
          <a:xfrm>
            <a:off x="6820305" y="2780157"/>
            <a:ext cx="134914" cy="631031"/>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49" name="Group 61"/>
          <p:cNvGrpSpPr>
            <a:grpSpLocks/>
          </p:cNvGrpSpPr>
          <p:nvPr/>
        </p:nvGrpSpPr>
        <p:grpSpPr bwMode="auto">
          <a:xfrm>
            <a:off x="6953773" y="2777730"/>
            <a:ext cx="188879" cy="635794"/>
            <a:chOff x="0" y="0"/>
            <a:chExt cx="119" cy="713"/>
          </a:xfrm>
        </p:grpSpPr>
        <p:sp>
          <p:nvSpPr>
            <p:cNvPr id="51355" name="Freeform 62"/>
            <p:cNvSpPr>
              <a:spLocks/>
            </p:cNvSpPr>
            <p:nvPr/>
          </p:nvSpPr>
          <p:spPr bwMode="auto">
            <a:xfrm>
              <a:off x="0" y="0"/>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6" name="Freeform 63"/>
            <p:cNvSpPr>
              <a:spLocks/>
            </p:cNvSpPr>
            <p:nvPr/>
          </p:nvSpPr>
          <p:spPr bwMode="auto">
            <a:xfrm>
              <a:off x="35" y="4"/>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250" name="Freeform 64"/>
          <p:cNvSpPr>
            <a:spLocks/>
          </p:cNvSpPr>
          <p:nvPr/>
        </p:nvSpPr>
        <p:spPr bwMode="auto">
          <a:xfrm>
            <a:off x="5637822" y="2782491"/>
            <a:ext cx="52379" cy="32385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51" name="Freeform 65"/>
          <p:cNvSpPr>
            <a:spLocks/>
          </p:cNvSpPr>
          <p:nvPr/>
        </p:nvSpPr>
        <p:spPr bwMode="auto">
          <a:xfrm>
            <a:off x="5690202" y="2784873"/>
            <a:ext cx="141262" cy="631031"/>
          </a:xfrm>
          <a:custGeom>
            <a:avLst/>
            <a:gdLst>
              <a:gd name="T0" fmla="*/ 0 w 89"/>
              <a:gd name="T1" fmla="*/ 0 h 530"/>
              <a:gd name="T2" fmla="*/ 2147483647 w 89"/>
              <a:gd name="T3" fmla="*/ 2147483647 h 530"/>
              <a:gd name="T4" fmla="*/ 2147483647 w 89"/>
              <a:gd name="T5" fmla="*/ 2147483647 h 530"/>
              <a:gd name="T6" fmla="*/ 2147483647 w 89"/>
              <a:gd name="T7" fmla="*/ 2147483647 h 530"/>
              <a:gd name="T8" fmla="*/ 2147483647 w 89"/>
              <a:gd name="T9" fmla="*/ 2147483647 h 530"/>
              <a:gd name="T10" fmla="*/ 2147483647 w 89"/>
              <a:gd name="T11" fmla="*/ 2147483647 h 530"/>
              <a:gd name="T12" fmla="*/ 2147483647 w 89"/>
              <a:gd name="T13" fmla="*/ 2147483647 h 530"/>
              <a:gd name="T14" fmla="*/ 2147483647 w 89"/>
              <a:gd name="T15" fmla="*/ 2147483647 h 530"/>
              <a:gd name="T16" fmla="*/ 2147483647 w 89"/>
              <a:gd name="T17" fmla="*/ 2147483647 h 530"/>
              <a:gd name="T18" fmla="*/ 2147483647 w 89"/>
              <a:gd name="T19" fmla="*/ 2147483647 h 530"/>
              <a:gd name="T20" fmla="*/ 2147483647 w 89"/>
              <a:gd name="T21" fmla="*/ 2147483647 h 530"/>
              <a:gd name="T22" fmla="*/ 2147483647 w 89"/>
              <a:gd name="T23" fmla="*/ 2147483647 h 530"/>
              <a:gd name="T24" fmla="*/ 2147483647 w 89"/>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530"/>
              <a:gd name="T41" fmla="*/ 89 w 89"/>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52" name="Freeform 66"/>
          <p:cNvSpPr>
            <a:spLocks/>
          </p:cNvSpPr>
          <p:nvPr/>
        </p:nvSpPr>
        <p:spPr bwMode="auto">
          <a:xfrm>
            <a:off x="5826713" y="2782491"/>
            <a:ext cx="50791" cy="32385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53" name="Freeform 67"/>
          <p:cNvSpPr>
            <a:spLocks/>
          </p:cNvSpPr>
          <p:nvPr/>
        </p:nvSpPr>
        <p:spPr bwMode="auto">
          <a:xfrm>
            <a:off x="5877495" y="2784873"/>
            <a:ext cx="134914" cy="631031"/>
          </a:xfrm>
          <a:custGeom>
            <a:avLst/>
            <a:gdLst>
              <a:gd name="T0" fmla="*/ 0 w 85"/>
              <a:gd name="T1" fmla="*/ 0 h 530"/>
              <a:gd name="T2" fmla="*/ 2147483647 w 85"/>
              <a:gd name="T3" fmla="*/ 2147483647 h 530"/>
              <a:gd name="T4" fmla="*/ 2147483647 w 85"/>
              <a:gd name="T5" fmla="*/ 2147483647 h 530"/>
              <a:gd name="T6" fmla="*/ 2147483647 w 85"/>
              <a:gd name="T7" fmla="*/ 2147483647 h 530"/>
              <a:gd name="T8" fmla="*/ 2147483647 w 85"/>
              <a:gd name="T9" fmla="*/ 2147483647 h 530"/>
              <a:gd name="T10" fmla="*/ 2147483647 w 85"/>
              <a:gd name="T11" fmla="*/ 2147483647 h 530"/>
              <a:gd name="T12" fmla="*/ 2147483647 w 85"/>
              <a:gd name="T13" fmla="*/ 2147483647 h 530"/>
              <a:gd name="T14" fmla="*/ 2147483647 w 85"/>
              <a:gd name="T15" fmla="*/ 2147483647 h 530"/>
              <a:gd name="T16" fmla="*/ 2147483647 w 85"/>
              <a:gd name="T17" fmla="*/ 2147483647 h 530"/>
              <a:gd name="T18" fmla="*/ 2147483647 w 85"/>
              <a:gd name="T19" fmla="*/ 2147483647 h 530"/>
              <a:gd name="T20" fmla="*/ 2147483647 w 85"/>
              <a:gd name="T21" fmla="*/ 2147483647 h 530"/>
              <a:gd name="T22" fmla="*/ 2147483647 w 85"/>
              <a:gd name="T23" fmla="*/ 2147483647 h 530"/>
              <a:gd name="T24" fmla="*/ 2147483647 w 8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54" name="Freeform 68"/>
          <p:cNvSpPr>
            <a:spLocks/>
          </p:cNvSpPr>
          <p:nvPr/>
        </p:nvSpPr>
        <p:spPr bwMode="auto">
          <a:xfrm>
            <a:off x="6012406" y="2777729"/>
            <a:ext cx="53966" cy="323850"/>
          </a:xfrm>
          <a:custGeom>
            <a:avLst/>
            <a:gdLst>
              <a:gd name="T0" fmla="*/ 0 w 34"/>
              <a:gd name="T1" fmla="*/ 2147483647 h 363"/>
              <a:gd name="T2" fmla="*/ 2147483647 w 34"/>
              <a:gd name="T3" fmla="*/ 2147483647 h 363"/>
              <a:gd name="T4" fmla="*/ 2147483647 w 34"/>
              <a:gd name="T5" fmla="*/ 2147483647 h 363"/>
              <a:gd name="T6" fmla="*/ 2147483647 w 34"/>
              <a:gd name="T7" fmla="*/ 2147483647 h 363"/>
              <a:gd name="T8" fmla="*/ 2147483647 w 34"/>
              <a:gd name="T9" fmla="*/ 2147483647 h 363"/>
              <a:gd name="T10" fmla="*/ 2147483647 w 34"/>
              <a:gd name="T11" fmla="*/ 2147483647 h 363"/>
              <a:gd name="T12" fmla="*/ 2147483647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55" name="Freeform 69"/>
          <p:cNvSpPr>
            <a:spLocks/>
          </p:cNvSpPr>
          <p:nvPr/>
        </p:nvSpPr>
        <p:spPr bwMode="auto">
          <a:xfrm>
            <a:off x="6066446" y="2780157"/>
            <a:ext cx="136501" cy="631031"/>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56" name="Group 70"/>
          <p:cNvGrpSpPr>
            <a:grpSpLocks/>
          </p:cNvGrpSpPr>
          <p:nvPr/>
        </p:nvGrpSpPr>
        <p:grpSpPr bwMode="auto">
          <a:xfrm>
            <a:off x="6199699" y="2777730"/>
            <a:ext cx="188880" cy="635794"/>
            <a:chOff x="0" y="0"/>
            <a:chExt cx="119" cy="713"/>
          </a:xfrm>
        </p:grpSpPr>
        <p:sp>
          <p:nvSpPr>
            <p:cNvPr id="51353" name="Freeform 71"/>
            <p:cNvSpPr>
              <a:spLocks/>
            </p:cNvSpPr>
            <p:nvPr/>
          </p:nvSpPr>
          <p:spPr bwMode="auto">
            <a:xfrm>
              <a:off x="0" y="0"/>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4" name="Freeform 72"/>
            <p:cNvSpPr>
              <a:spLocks/>
            </p:cNvSpPr>
            <p:nvPr/>
          </p:nvSpPr>
          <p:spPr bwMode="auto">
            <a:xfrm>
              <a:off x="35" y="4"/>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257" name="Freeform 73"/>
          <p:cNvSpPr>
            <a:spLocks/>
          </p:cNvSpPr>
          <p:nvPr/>
        </p:nvSpPr>
        <p:spPr bwMode="auto">
          <a:xfrm>
            <a:off x="4869612" y="2782491"/>
            <a:ext cx="52379" cy="32385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58" name="Freeform 74"/>
          <p:cNvSpPr>
            <a:spLocks/>
          </p:cNvSpPr>
          <p:nvPr/>
        </p:nvSpPr>
        <p:spPr bwMode="auto">
          <a:xfrm>
            <a:off x="4921983" y="2784873"/>
            <a:ext cx="138088" cy="631031"/>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59" name="Freeform 75"/>
          <p:cNvSpPr>
            <a:spLocks/>
          </p:cNvSpPr>
          <p:nvPr/>
        </p:nvSpPr>
        <p:spPr bwMode="auto">
          <a:xfrm>
            <a:off x="5058503" y="2782491"/>
            <a:ext cx="50791" cy="323850"/>
          </a:xfrm>
          <a:custGeom>
            <a:avLst/>
            <a:gdLst>
              <a:gd name="T0" fmla="*/ 0 w 32"/>
              <a:gd name="T1" fmla="*/ 2147483647 h 363"/>
              <a:gd name="T2" fmla="*/ 2147483647 w 32"/>
              <a:gd name="T3" fmla="*/ 2147483647 h 363"/>
              <a:gd name="T4" fmla="*/ 2147483647 w 32"/>
              <a:gd name="T5" fmla="*/ 2147483647 h 363"/>
              <a:gd name="T6" fmla="*/ 2147483647 w 32"/>
              <a:gd name="T7" fmla="*/ 2147483647 h 363"/>
              <a:gd name="T8" fmla="*/ 2147483647 w 32"/>
              <a:gd name="T9" fmla="*/ 2147483647 h 363"/>
              <a:gd name="T10" fmla="*/ 2147483647 w 32"/>
              <a:gd name="T11" fmla="*/ 2147483647 h 363"/>
              <a:gd name="T12" fmla="*/ 2147483647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60" name="Freeform 76"/>
          <p:cNvSpPr>
            <a:spLocks/>
          </p:cNvSpPr>
          <p:nvPr/>
        </p:nvSpPr>
        <p:spPr bwMode="auto">
          <a:xfrm>
            <a:off x="5109398" y="2784873"/>
            <a:ext cx="136501" cy="631031"/>
          </a:xfrm>
          <a:custGeom>
            <a:avLst/>
            <a:gdLst>
              <a:gd name="T0" fmla="*/ 0 w 86"/>
              <a:gd name="T1" fmla="*/ 0 h 530"/>
              <a:gd name="T2" fmla="*/ 2147483647 w 86"/>
              <a:gd name="T3" fmla="*/ 2147483647 h 530"/>
              <a:gd name="T4" fmla="*/ 2147483647 w 86"/>
              <a:gd name="T5" fmla="*/ 2147483647 h 530"/>
              <a:gd name="T6" fmla="*/ 2147483647 w 86"/>
              <a:gd name="T7" fmla="*/ 2147483647 h 530"/>
              <a:gd name="T8" fmla="*/ 2147483647 w 86"/>
              <a:gd name="T9" fmla="*/ 2147483647 h 530"/>
              <a:gd name="T10" fmla="*/ 2147483647 w 86"/>
              <a:gd name="T11" fmla="*/ 2147483647 h 530"/>
              <a:gd name="T12" fmla="*/ 2147483647 w 86"/>
              <a:gd name="T13" fmla="*/ 2147483647 h 530"/>
              <a:gd name="T14" fmla="*/ 2147483647 w 86"/>
              <a:gd name="T15" fmla="*/ 2147483647 h 530"/>
              <a:gd name="T16" fmla="*/ 2147483647 w 86"/>
              <a:gd name="T17" fmla="*/ 2147483647 h 530"/>
              <a:gd name="T18" fmla="*/ 2147483647 w 86"/>
              <a:gd name="T19" fmla="*/ 2147483647 h 530"/>
              <a:gd name="T20" fmla="*/ 2147483647 w 86"/>
              <a:gd name="T21" fmla="*/ 2147483647 h 530"/>
              <a:gd name="T22" fmla="*/ 2147483647 w 86"/>
              <a:gd name="T23" fmla="*/ 2147483647 h 530"/>
              <a:gd name="T24" fmla="*/ 2147483647 w 86"/>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61" name="Freeform 77"/>
          <p:cNvSpPr>
            <a:spLocks/>
          </p:cNvSpPr>
          <p:nvPr/>
        </p:nvSpPr>
        <p:spPr bwMode="auto">
          <a:xfrm>
            <a:off x="5245779" y="2777729"/>
            <a:ext cx="52378" cy="323850"/>
          </a:xfrm>
          <a:custGeom>
            <a:avLst/>
            <a:gdLst>
              <a:gd name="T0" fmla="*/ 0 w 33"/>
              <a:gd name="T1" fmla="*/ 2147483647 h 363"/>
              <a:gd name="T2" fmla="*/ 2147483647 w 33"/>
              <a:gd name="T3" fmla="*/ 2147483647 h 363"/>
              <a:gd name="T4" fmla="*/ 2147483647 w 33"/>
              <a:gd name="T5" fmla="*/ 2147483647 h 363"/>
              <a:gd name="T6" fmla="*/ 2147483647 w 33"/>
              <a:gd name="T7" fmla="*/ 2147483647 h 363"/>
              <a:gd name="T8" fmla="*/ 2147483647 w 33"/>
              <a:gd name="T9" fmla="*/ 2147483647 h 363"/>
              <a:gd name="T10" fmla="*/ 2147483647 w 33"/>
              <a:gd name="T11" fmla="*/ 2147483647 h 363"/>
              <a:gd name="T12" fmla="*/ 2147483647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62" name="Freeform 78"/>
          <p:cNvSpPr>
            <a:spLocks/>
          </p:cNvSpPr>
          <p:nvPr/>
        </p:nvSpPr>
        <p:spPr bwMode="auto">
          <a:xfrm>
            <a:off x="5298249" y="2780157"/>
            <a:ext cx="138089" cy="631031"/>
          </a:xfrm>
          <a:custGeom>
            <a:avLst/>
            <a:gdLst>
              <a:gd name="T0" fmla="*/ 0 w 87"/>
              <a:gd name="T1" fmla="*/ 0 h 530"/>
              <a:gd name="T2" fmla="*/ 2147483647 w 87"/>
              <a:gd name="T3" fmla="*/ 2147483647 h 530"/>
              <a:gd name="T4" fmla="*/ 2147483647 w 87"/>
              <a:gd name="T5" fmla="*/ 2147483647 h 530"/>
              <a:gd name="T6" fmla="*/ 2147483647 w 87"/>
              <a:gd name="T7" fmla="*/ 2147483647 h 530"/>
              <a:gd name="T8" fmla="*/ 2147483647 w 87"/>
              <a:gd name="T9" fmla="*/ 2147483647 h 530"/>
              <a:gd name="T10" fmla="*/ 2147483647 w 87"/>
              <a:gd name="T11" fmla="*/ 2147483647 h 530"/>
              <a:gd name="T12" fmla="*/ 2147483647 w 87"/>
              <a:gd name="T13" fmla="*/ 2147483647 h 530"/>
              <a:gd name="T14" fmla="*/ 2147483647 w 87"/>
              <a:gd name="T15" fmla="*/ 2147483647 h 530"/>
              <a:gd name="T16" fmla="*/ 2147483647 w 87"/>
              <a:gd name="T17" fmla="*/ 2147483647 h 530"/>
              <a:gd name="T18" fmla="*/ 2147483647 w 87"/>
              <a:gd name="T19" fmla="*/ 2147483647 h 530"/>
              <a:gd name="T20" fmla="*/ 2147483647 w 87"/>
              <a:gd name="T21" fmla="*/ 2147483647 h 530"/>
              <a:gd name="T22" fmla="*/ 2147483647 w 87"/>
              <a:gd name="T23" fmla="*/ 2147483647 h 530"/>
              <a:gd name="T24" fmla="*/ 2147483647 w 8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63" name="Freeform 79"/>
          <p:cNvSpPr>
            <a:spLocks/>
          </p:cNvSpPr>
          <p:nvPr/>
        </p:nvSpPr>
        <p:spPr bwMode="auto">
          <a:xfrm>
            <a:off x="5431509" y="2777729"/>
            <a:ext cx="55553" cy="323850"/>
          </a:xfrm>
          <a:custGeom>
            <a:avLst/>
            <a:gdLst>
              <a:gd name="T0" fmla="*/ 0 w 35"/>
              <a:gd name="T1" fmla="*/ 2147483647 h 363"/>
              <a:gd name="T2" fmla="*/ 2147483647 w 35"/>
              <a:gd name="T3" fmla="*/ 2147483647 h 363"/>
              <a:gd name="T4" fmla="*/ 2147483647 w 35"/>
              <a:gd name="T5" fmla="*/ 2147483647 h 363"/>
              <a:gd name="T6" fmla="*/ 2147483647 w 35"/>
              <a:gd name="T7" fmla="*/ 2147483647 h 363"/>
              <a:gd name="T8" fmla="*/ 2147483647 w 35"/>
              <a:gd name="T9" fmla="*/ 2147483647 h 363"/>
              <a:gd name="T10" fmla="*/ 2147483647 w 35"/>
              <a:gd name="T11" fmla="*/ 2147483647 h 363"/>
              <a:gd name="T12" fmla="*/ 2147483647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64" name="Freeform 80"/>
          <p:cNvSpPr>
            <a:spLocks/>
          </p:cNvSpPr>
          <p:nvPr/>
        </p:nvSpPr>
        <p:spPr bwMode="auto">
          <a:xfrm>
            <a:off x="5487038" y="2780157"/>
            <a:ext cx="149199" cy="631031"/>
          </a:xfrm>
          <a:custGeom>
            <a:avLst/>
            <a:gdLst>
              <a:gd name="T0" fmla="*/ 0 w 94"/>
              <a:gd name="T1" fmla="*/ 0 h 530"/>
              <a:gd name="T2" fmla="*/ 2147483647 w 94"/>
              <a:gd name="T3" fmla="*/ 2147483647 h 530"/>
              <a:gd name="T4" fmla="*/ 2147483647 w 94"/>
              <a:gd name="T5" fmla="*/ 2147483647 h 530"/>
              <a:gd name="T6" fmla="*/ 2147483647 w 94"/>
              <a:gd name="T7" fmla="*/ 2147483647 h 530"/>
              <a:gd name="T8" fmla="*/ 2147483647 w 94"/>
              <a:gd name="T9" fmla="*/ 2147483647 h 530"/>
              <a:gd name="T10" fmla="*/ 2147483647 w 94"/>
              <a:gd name="T11" fmla="*/ 2147483647 h 530"/>
              <a:gd name="T12" fmla="*/ 2147483647 w 94"/>
              <a:gd name="T13" fmla="*/ 2147483647 h 530"/>
              <a:gd name="T14" fmla="*/ 2147483647 w 94"/>
              <a:gd name="T15" fmla="*/ 2147483647 h 530"/>
              <a:gd name="T16" fmla="*/ 2147483647 w 94"/>
              <a:gd name="T17" fmla="*/ 2147483647 h 530"/>
              <a:gd name="T18" fmla="*/ 2147483647 w 94"/>
              <a:gd name="T19" fmla="*/ 2147483647 h 530"/>
              <a:gd name="T20" fmla="*/ 2147483647 w 94"/>
              <a:gd name="T21" fmla="*/ 2147483647 h 530"/>
              <a:gd name="T22" fmla="*/ 2147483647 w 94"/>
              <a:gd name="T23" fmla="*/ 2147483647 h 530"/>
              <a:gd name="T24" fmla="*/ 2147483647 w 9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530"/>
              <a:gd name="T41" fmla="*/ 94 w 9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65" name="Group 81"/>
          <p:cNvGrpSpPr>
            <a:grpSpLocks/>
          </p:cNvGrpSpPr>
          <p:nvPr/>
        </p:nvGrpSpPr>
        <p:grpSpPr bwMode="auto">
          <a:xfrm>
            <a:off x="1819102" y="2789637"/>
            <a:ext cx="755519" cy="633413"/>
            <a:chOff x="0" y="0"/>
            <a:chExt cx="476" cy="711"/>
          </a:xfrm>
        </p:grpSpPr>
        <p:sp>
          <p:nvSpPr>
            <p:cNvPr id="51349" name="Freeform 82"/>
            <p:cNvSpPr>
              <a:spLocks/>
            </p:cNvSpPr>
            <p:nvPr/>
          </p:nvSpPr>
          <p:spPr bwMode="auto">
            <a:xfrm>
              <a:off x="0" y="1"/>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0" name="Freeform 83"/>
            <p:cNvSpPr>
              <a:spLocks/>
            </p:cNvSpPr>
            <p:nvPr/>
          </p:nvSpPr>
          <p:spPr bwMode="auto">
            <a:xfrm>
              <a:off x="66" y="0"/>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11"/>
                <a:gd name="T41" fmla="*/ 171 w 171"/>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1" name="Freeform 84"/>
            <p:cNvSpPr>
              <a:spLocks/>
            </p:cNvSpPr>
            <p:nvPr/>
          </p:nvSpPr>
          <p:spPr bwMode="auto">
            <a:xfrm>
              <a:off x="238" y="7"/>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362"/>
                  </a:moveTo>
                  <a:lnTo>
                    <a:pt x="40" y="54"/>
                  </a:lnTo>
                  <a:lnTo>
                    <a:pt x="43" y="38"/>
                  </a:lnTo>
                  <a:lnTo>
                    <a:pt x="44" y="25"/>
                  </a:lnTo>
                  <a:lnTo>
                    <a:pt x="48" y="15"/>
                  </a:lnTo>
                  <a:lnTo>
                    <a:pt x="56" y="6"/>
                  </a:lnTo>
                  <a:lnTo>
                    <a:pt x="65"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2" name="Freeform 85"/>
            <p:cNvSpPr>
              <a:spLocks/>
            </p:cNvSpPr>
            <p:nvPr/>
          </p:nvSpPr>
          <p:spPr bwMode="auto">
            <a:xfrm>
              <a:off x="305" y="2"/>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1266" name="Group 86"/>
          <p:cNvGrpSpPr>
            <a:grpSpLocks/>
          </p:cNvGrpSpPr>
          <p:nvPr/>
        </p:nvGrpSpPr>
        <p:grpSpPr bwMode="auto">
          <a:xfrm>
            <a:off x="3365059" y="2780112"/>
            <a:ext cx="755519" cy="635794"/>
            <a:chOff x="0" y="0"/>
            <a:chExt cx="476" cy="713"/>
          </a:xfrm>
        </p:grpSpPr>
        <p:grpSp>
          <p:nvGrpSpPr>
            <p:cNvPr id="51343" name="Group 87"/>
            <p:cNvGrpSpPr>
              <a:grpSpLocks/>
            </p:cNvGrpSpPr>
            <p:nvPr/>
          </p:nvGrpSpPr>
          <p:grpSpPr bwMode="auto">
            <a:xfrm>
              <a:off x="0" y="0"/>
              <a:ext cx="238" cy="713"/>
              <a:chOff x="0" y="0"/>
              <a:chExt cx="238" cy="713"/>
            </a:xfrm>
          </p:grpSpPr>
          <p:sp>
            <p:nvSpPr>
              <p:cNvPr id="51347" name="Freeform 88"/>
              <p:cNvSpPr>
                <a:spLocks/>
              </p:cNvSpPr>
              <p:nvPr/>
            </p:nvSpPr>
            <p:spPr bwMode="auto">
              <a:xfrm>
                <a:off x="0" y="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8" name="Freeform 89"/>
              <p:cNvSpPr>
                <a:spLocks/>
              </p:cNvSpPr>
              <p:nvPr/>
            </p:nvSpPr>
            <p:spPr bwMode="auto">
              <a:xfrm>
                <a:off x="66" y="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1344" name="Group 90"/>
            <p:cNvGrpSpPr>
              <a:grpSpLocks/>
            </p:cNvGrpSpPr>
            <p:nvPr/>
          </p:nvGrpSpPr>
          <p:grpSpPr bwMode="auto">
            <a:xfrm>
              <a:off x="240" y="0"/>
              <a:ext cx="236" cy="713"/>
              <a:chOff x="0" y="0"/>
              <a:chExt cx="236" cy="713"/>
            </a:xfrm>
          </p:grpSpPr>
          <p:sp>
            <p:nvSpPr>
              <p:cNvPr id="51345" name="Freeform 91"/>
              <p:cNvSpPr>
                <a:spLocks/>
              </p:cNvSpPr>
              <p:nvPr/>
            </p:nvSpPr>
            <p:spPr bwMode="auto">
              <a:xfrm>
                <a:off x="0" y="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6" name="Freeform 92"/>
              <p:cNvSpPr>
                <a:spLocks/>
              </p:cNvSpPr>
              <p:nvPr/>
            </p:nvSpPr>
            <p:spPr bwMode="auto">
              <a:xfrm>
                <a:off x="65" y="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1267" name="Freeform 93"/>
          <p:cNvSpPr>
            <a:spLocks/>
          </p:cNvSpPr>
          <p:nvPr/>
        </p:nvSpPr>
        <p:spPr bwMode="auto">
          <a:xfrm>
            <a:off x="4117262" y="2775347"/>
            <a:ext cx="107931" cy="350044"/>
          </a:xfrm>
          <a:custGeom>
            <a:avLst/>
            <a:gdLst>
              <a:gd name="T0" fmla="*/ 0 w 68"/>
              <a:gd name="T1" fmla="*/ 2147483647 h 294"/>
              <a:gd name="T2" fmla="*/ 2147483647 w 68"/>
              <a:gd name="T3" fmla="*/ 2147483647 h 294"/>
              <a:gd name="T4" fmla="*/ 2147483647 w 68"/>
              <a:gd name="T5" fmla="*/ 2147483647 h 294"/>
              <a:gd name="T6" fmla="*/ 2147483647 w 68"/>
              <a:gd name="T7" fmla="*/ 2147483647 h 294"/>
              <a:gd name="T8" fmla="*/ 2147483647 w 68"/>
              <a:gd name="T9" fmla="*/ 2147483647 h 294"/>
              <a:gd name="T10" fmla="*/ 2147483647 w 68"/>
              <a:gd name="T11" fmla="*/ 2147483647 h 294"/>
              <a:gd name="T12" fmla="*/ 2147483647 w 68"/>
              <a:gd name="T13" fmla="*/ 0 h 294"/>
              <a:gd name="T14" fmla="*/ 0 60000 65536"/>
              <a:gd name="T15" fmla="*/ 0 60000 65536"/>
              <a:gd name="T16" fmla="*/ 0 60000 65536"/>
              <a:gd name="T17" fmla="*/ 0 60000 65536"/>
              <a:gd name="T18" fmla="*/ 0 60000 65536"/>
              <a:gd name="T19" fmla="*/ 0 60000 65536"/>
              <a:gd name="T20" fmla="*/ 0 60000 65536"/>
              <a:gd name="T21" fmla="*/ 0 w 68"/>
              <a:gd name="T22" fmla="*/ 0 h 294"/>
              <a:gd name="T23" fmla="*/ 68 w 68"/>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 h="294">
                <a:moveTo>
                  <a:pt x="0" y="294"/>
                </a:moveTo>
                <a:lnTo>
                  <a:pt x="43" y="40"/>
                </a:lnTo>
                <a:lnTo>
                  <a:pt x="45" y="28"/>
                </a:lnTo>
                <a:lnTo>
                  <a:pt x="47" y="19"/>
                </a:lnTo>
                <a:lnTo>
                  <a:pt x="51" y="11"/>
                </a:lnTo>
                <a:lnTo>
                  <a:pt x="58" y="4"/>
                </a:lnTo>
                <a:lnTo>
                  <a:pt x="68"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68" name="Freeform 94"/>
          <p:cNvSpPr>
            <a:spLocks/>
          </p:cNvSpPr>
          <p:nvPr/>
        </p:nvSpPr>
        <p:spPr bwMode="auto">
          <a:xfrm>
            <a:off x="4228366" y="2777763"/>
            <a:ext cx="266654" cy="633413"/>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69" name="Freeform 95"/>
          <p:cNvSpPr>
            <a:spLocks/>
          </p:cNvSpPr>
          <p:nvPr/>
        </p:nvSpPr>
        <p:spPr bwMode="auto">
          <a:xfrm>
            <a:off x="4491846" y="2775411"/>
            <a:ext cx="114280" cy="345281"/>
          </a:xfrm>
          <a:custGeom>
            <a:avLst/>
            <a:gdLst>
              <a:gd name="T0" fmla="*/ 0 w 71"/>
              <a:gd name="T1" fmla="*/ 2147483647 h 291"/>
              <a:gd name="T2" fmla="*/ 2147483647 w 71"/>
              <a:gd name="T3" fmla="*/ 2147483647 h 291"/>
              <a:gd name="T4" fmla="*/ 2147483647 w 71"/>
              <a:gd name="T5" fmla="*/ 2147483647 h 291"/>
              <a:gd name="T6" fmla="*/ 2147483647 w 71"/>
              <a:gd name="T7" fmla="*/ 2147483647 h 291"/>
              <a:gd name="T8" fmla="*/ 2147483647 w 71"/>
              <a:gd name="T9" fmla="*/ 2147483647 h 291"/>
              <a:gd name="T10" fmla="*/ 2147483647 w 71"/>
              <a:gd name="T11" fmla="*/ 2147483647 h 291"/>
              <a:gd name="T12" fmla="*/ 2147483647 w 71"/>
              <a:gd name="T13" fmla="*/ 0 h 291"/>
              <a:gd name="T14" fmla="*/ 0 60000 65536"/>
              <a:gd name="T15" fmla="*/ 0 60000 65536"/>
              <a:gd name="T16" fmla="*/ 0 60000 65536"/>
              <a:gd name="T17" fmla="*/ 0 60000 65536"/>
              <a:gd name="T18" fmla="*/ 0 60000 65536"/>
              <a:gd name="T19" fmla="*/ 0 60000 65536"/>
              <a:gd name="T20" fmla="*/ 0 60000 65536"/>
              <a:gd name="T21" fmla="*/ 0 w 71"/>
              <a:gd name="T22" fmla="*/ 0 h 291"/>
              <a:gd name="T23" fmla="*/ 71 w 71"/>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291">
                <a:moveTo>
                  <a:pt x="0" y="291"/>
                </a:moveTo>
                <a:lnTo>
                  <a:pt x="45" y="40"/>
                </a:lnTo>
                <a:lnTo>
                  <a:pt x="48" y="28"/>
                </a:lnTo>
                <a:lnTo>
                  <a:pt x="50" y="19"/>
                </a:lnTo>
                <a:lnTo>
                  <a:pt x="53" y="11"/>
                </a:lnTo>
                <a:lnTo>
                  <a:pt x="61" y="4"/>
                </a:lnTo>
                <a:lnTo>
                  <a:pt x="71"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70" name="Freeform 96"/>
          <p:cNvSpPr>
            <a:spLocks/>
          </p:cNvSpPr>
          <p:nvPr/>
        </p:nvSpPr>
        <p:spPr bwMode="auto">
          <a:xfrm>
            <a:off x="4609307" y="2777766"/>
            <a:ext cx="260305" cy="631031"/>
          </a:xfrm>
          <a:custGeom>
            <a:avLst/>
            <a:gdLst>
              <a:gd name="T0" fmla="*/ 0 w 164"/>
              <a:gd name="T1" fmla="*/ 0 h 530"/>
              <a:gd name="T2" fmla="*/ 2147483647 w 164"/>
              <a:gd name="T3" fmla="*/ 2147483647 h 530"/>
              <a:gd name="T4" fmla="*/ 2147483647 w 164"/>
              <a:gd name="T5" fmla="*/ 2147483647 h 530"/>
              <a:gd name="T6" fmla="*/ 2147483647 w 164"/>
              <a:gd name="T7" fmla="*/ 2147483647 h 530"/>
              <a:gd name="T8" fmla="*/ 2147483647 w 164"/>
              <a:gd name="T9" fmla="*/ 2147483647 h 530"/>
              <a:gd name="T10" fmla="*/ 2147483647 w 164"/>
              <a:gd name="T11" fmla="*/ 2147483647 h 530"/>
              <a:gd name="T12" fmla="*/ 2147483647 w 164"/>
              <a:gd name="T13" fmla="*/ 2147483647 h 530"/>
              <a:gd name="T14" fmla="*/ 2147483647 w 164"/>
              <a:gd name="T15" fmla="*/ 2147483647 h 530"/>
              <a:gd name="T16" fmla="*/ 2147483647 w 164"/>
              <a:gd name="T17" fmla="*/ 2147483647 h 530"/>
              <a:gd name="T18" fmla="*/ 2147483647 w 164"/>
              <a:gd name="T19" fmla="*/ 2147483647 h 530"/>
              <a:gd name="T20" fmla="*/ 2147483647 w 164"/>
              <a:gd name="T21" fmla="*/ 2147483647 h 530"/>
              <a:gd name="T22" fmla="*/ 2147483647 w 164"/>
              <a:gd name="T23" fmla="*/ 2147483647 h 530"/>
              <a:gd name="T24" fmla="*/ 2147483647 w 16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4"/>
              <a:gd name="T40" fmla="*/ 0 h 530"/>
              <a:gd name="T41" fmla="*/ 164 w 16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71" name="Freeform 97"/>
          <p:cNvSpPr>
            <a:spLocks/>
          </p:cNvSpPr>
          <p:nvPr/>
        </p:nvSpPr>
        <p:spPr bwMode="auto">
          <a:xfrm>
            <a:off x="7145684" y="2782491"/>
            <a:ext cx="103170" cy="323850"/>
          </a:xfrm>
          <a:custGeom>
            <a:avLst/>
            <a:gdLst>
              <a:gd name="T0" fmla="*/ 0 w 65"/>
              <a:gd name="T1" fmla="*/ 2147483647 h 363"/>
              <a:gd name="T2" fmla="*/ 2147483647 w 65"/>
              <a:gd name="T3" fmla="*/ 2147483647 h 363"/>
              <a:gd name="T4" fmla="*/ 2147483647 w 65"/>
              <a:gd name="T5" fmla="*/ 2147483647 h 363"/>
              <a:gd name="T6" fmla="*/ 2147483647 w 65"/>
              <a:gd name="T7" fmla="*/ 2147483647 h 363"/>
              <a:gd name="T8" fmla="*/ 2147483647 w 65"/>
              <a:gd name="T9" fmla="*/ 2147483647 h 363"/>
              <a:gd name="T10" fmla="*/ 2147483647 w 65"/>
              <a:gd name="T11" fmla="*/ 2147483647 h 363"/>
              <a:gd name="T12" fmla="*/ 2147483647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72" name="Freeform 98"/>
          <p:cNvSpPr>
            <a:spLocks/>
          </p:cNvSpPr>
          <p:nvPr/>
        </p:nvSpPr>
        <p:spPr bwMode="auto">
          <a:xfrm>
            <a:off x="7250441" y="2784873"/>
            <a:ext cx="276177" cy="631031"/>
          </a:xfrm>
          <a:custGeom>
            <a:avLst/>
            <a:gdLst>
              <a:gd name="T0" fmla="*/ 0 w 174"/>
              <a:gd name="T1" fmla="*/ 0 h 530"/>
              <a:gd name="T2" fmla="*/ 2147483647 w 174"/>
              <a:gd name="T3" fmla="*/ 2147483647 h 530"/>
              <a:gd name="T4" fmla="*/ 2147483647 w 174"/>
              <a:gd name="T5" fmla="*/ 2147483647 h 530"/>
              <a:gd name="T6" fmla="*/ 2147483647 w 174"/>
              <a:gd name="T7" fmla="*/ 2147483647 h 530"/>
              <a:gd name="T8" fmla="*/ 2147483647 w 174"/>
              <a:gd name="T9" fmla="*/ 2147483647 h 530"/>
              <a:gd name="T10" fmla="*/ 2147483647 w 174"/>
              <a:gd name="T11" fmla="*/ 2147483647 h 530"/>
              <a:gd name="T12" fmla="*/ 2147483647 w 174"/>
              <a:gd name="T13" fmla="*/ 2147483647 h 530"/>
              <a:gd name="T14" fmla="*/ 2147483647 w 174"/>
              <a:gd name="T15" fmla="*/ 2147483647 h 530"/>
              <a:gd name="T16" fmla="*/ 2147483647 w 174"/>
              <a:gd name="T17" fmla="*/ 2147483647 h 530"/>
              <a:gd name="T18" fmla="*/ 2147483647 w 174"/>
              <a:gd name="T19" fmla="*/ 2147483647 h 530"/>
              <a:gd name="T20" fmla="*/ 2147483647 w 174"/>
              <a:gd name="T21" fmla="*/ 2147483647 h 530"/>
              <a:gd name="T22" fmla="*/ 2147483647 w 174"/>
              <a:gd name="T23" fmla="*/ 2147483647 h 530"/>
              <a:gd name="T24" fmla="*/ 2147483647 w 174"/>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4"/>
              <a:gd name="T40" fmla="*/ 0 h 530"/>
              <a:gd name="T41" fmla="*/ 174 w 17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73" name="Freeform 99"/>
          <p:cNvSpPr>
            <a:spLocks/>
          </p:cNvSpPr>
          <p:nvPr/>
        </p:nvSpPr>
        <p:spPr bwMode="auto">
          <a:xfrm>
            <a:off x="7526620" y="2782491"/>
            <a:ext cx="101582" cy="323850"/>
          </a:xfrm>
          <a:custGeom>
            <a:avLst/>
            <a:gdLst>
              <a:gd name="T0" fmla="*/ 0 w 64"/>
              <a:gd name="T1" fmla="*/ 2147483647 h 363"/>
              <a:gd name="T2" fmla="*/ 2147483647 w 64"/>
              <a:gd name="T3" fmla="*/ 2147483647 h 363"/>
              <a:gd name="T4" fmla="*/ 2147483647 w 64"/>
              <a:gd name="T5" fmla="*/ 2147483647 h 363"/>
              <a:gd name="T6" fmla="*/ 2147483647 w 64"/>
              <a:gd name="T7" fmla="*/ 2147483647 h 363"/>
              <a:gd name="T8" fmla="*/ 2147483647 w 64"/>
              <a:gd name="T9" fmla="*/ 2147483647 h 363"/>
              <a:gd name="T10" fmla="*/ 2147483647 w 64"/>
              <a:gd name="T11" fmla="*/ 2147483647 h 363"/>
              <a:gd name="T12" fmla="*/ 2147483647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74" name="Freeform 100"/>
          <p:cNvSpPr>
            <a:spLocks/>
          </p:cNvSpPr>
          <p:nvPr/>
        </p:nvSpPr>
        <p:spPr bwMode="auto">
          <a:xfrm>
            <a:off x="7629788" y="2784873"/>
            <a:ext cx="277764" cy="631031"/>
          </a:xfrm>
          <a:custGeom>
            <a:avLst/>
            <a:gdLst>
              <a:gd name="T0" fmla="*/ 0 w 175"/>
              <a:gd name="T1" fmla="*/ 0 h 530"/>
              <a:gd name="T2" fmla="*/ 2147483647 w 175"/>
              <a:gd name="T3" fmla="*/ 2147483647 h 530"/>
              <a:gd name="T4" fmla="*/ 2147483647 w 175"/>
              <a:gd name="T5" fmla="*/ 2147483647 h 530"/>
              <a:gd name="T6" fmla="*/ 2147483647 w 175"/>
              <a:gd name="T7" fmla="*/ 2147483647 h 530"/>
              <a:gd name="T8" fmla="*/ 2147483647 w 175"/>
              <a:gd name="T9" fmla="*/ 2147483647 h 530"/>
              <a:gd name="T10" fmla="*/ 2147483647 w 175"/>
              <a:gd name="T11" fmla="*/ 2147483647 h 530"/>
              <a:gd name="T12" fmla="*/ 2147483647 w 175"/>
              <a:gd name="T13" fmla="*/ 2147483647 h 530"/>
              <a:gd name="T14" fmla="*/ 2147483647 w 175"/>
              <a:gd name="T15" fmla="*/ 2147483647 h 530"/>
              <a:gd name="T16" fmla="*/ 2147483647 w 175"/>
              <a:gd name="T17" fmla="*/ 2147483647 h 530"/>
              <a:gd name="T18" fmla="*/ 2147483647 w 175"/>
              <a:gd name="T19" fmla="*/ 2147483647 h 530"/>
              <a:gd name="T20" fmla="*/ 2147483647 w 175"/>
              <a:gd name="T21" fmla="*/ 2147483647 h 530"/>
              <a:gd name="T22" fmla="*/ 2147483647 w 175"/>
              <a:gd name="T23" fmla="*/ 2147483647 h 530"/>
              <a:gd name="T24" fmla="*/ 2147483647 w 175"/>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5"/>
              <a:gd name="T40" fmla="*/ 0 h 530"/>
              <a:gd name="T41" fmla="*/ 175 w 17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75" name="Freeform 101"/>
          <p:cNvSpPr>
            <a:spLocks/>
          </p:cNvSpPr>
          <p:nvPr/>
        </p:nvSpPr>
        <p:spPr bwMode="auto">
          <a:xfrm>
            <a:off x="7901346" y="2777729"/>
            <a:ext cx="106345" cy="323850"/>
          </a:xfrm>
          <a:custGeom>
            <a:avLst/>
            <a:gdLst>
              <a:gd name="T0" fmla="*/ 0 w 67"/>
              <a:gd name="T1" fmla="*/ 2147483647 h 363"/>
              <a:gd name="T2" fmla="*/ 2147483647 w 67"/>
              <a:gd name="T3" fmla="*/ 2147483647 h 363"/>
              <a:gd name="T4" fmla="*/ 2147483647 w 67"/>
              <a:gd name="T5" fmla="*/ 2147483647 h 363"/>
              <a:gd name="T6" fmla="*/ 2147483647 w 67"/>
              <a:gd name="T7" fmla="*/ 2147483647 h 363"/>
              <a:gd name="T8" fmla="*/ 2147483647 w 67"/>
              <a:gd name="T9" fmla="*/ 2147483647 h 363"/>
              <a:gd name="T10" fmla="*/ 2147483647 w 67"/>
              <a:gd name="T11" fmla="*/ 2147483647 h 363"/>
              <a:gd name="T12" fmla="*/ 2147483647 w 67"/>
              <a:gd name="T13" fmla="*/ 0 h 363"/>
              <a:gd name="T14" fmla="*/ 0 60000 65536"/>
              <a:gd name="T15" fmla="*/ 0 60000 65536"/>
              <a:gd name="T16" fmla="*/ 0 60000 65536"/>
              <a:gd name="T17" fmla="*/ 0 60000 65536"/>
              <a:gd name="T18" fmla="*/ 0 60000 65536"/>
              <a:gd name="T19" fmla="*/ 0 60000 65536"/>
              <a:gd name="T20" fmla="*/ 0 60000 65536"/>
              <a:gd name="T21" fmla="*/ 0 w 67"/>
              <a:gd name="T22" fmla="*/ 0 h 363"/>
              <a:gd name="T23" fmla="*/ 67 w 67"/>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363">
                <a:moveTo>
                  <a:pt x="0" y="362"/>
                </a:moveTo>
                <a:lnTo>
                  <a:pt x="41" y="54"/>
                </a:lnTo>
                <a:lnTo>
                  <a:pt x="43" y="38"/>
                </a:lnTo>
                <a:lnTo>
                  <a:pt x="45" y="25"/>
                </a:lnTo>
                <a:lnTo>
                  <a:pt x="49" y="15"/>
                </a:lnTo>
                <a:lnTo>
                  <a:pt x="56" y="6"/>
                </a:lnTo>
                <a:lnTo>
                  <a:pt x="66"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76" name="Freeform 102"/>
          <p:cNvSpPr>
            <a:spLocks/>
          </p:cNvSpPr>
          <p:nvPr/>
        </p:nvSpPr>
        <p:spPr bwMode="auto">
          <a:xfrm>
            <a:off x="8009137" y="2780157"/>
            <a:ext cx="269828" cy="631031"/>
          </a:xfrm>
          <a:custGeom>
            <a:avLst/>
            <a:gdLst>
              <a:gd name="T0" fmla="*/ 0 w 170"/>
              <a:gd name="T1" fmla="*/ 0 h 530"/>
              <a:gd name="T2" fmla="*/ 2147483647 w 170"/>
              <a:gd name="T3" fmla="*/ 2147483647 h 530"/>
              <a:gd name="T4" fmla="*/ 2147483647 w 170"/>
              <a:gd name="T5" fmla="*/ 2147483647 h 530"/>
              <a:gd name="T6" fmla="*/ 2147483647 w 170"/>
              <a:gd name="T7" fmla="*/ 2147483647 h 530"/>
              <a:gd name="T8" fmla="*/ 2147483647 w 170"/>
              <a:gd name="T9" fmla="*/ 2147483647 h 530"/>
              <a:gd name="T10" fmla="*/ 2147483647 w 170"/>
              <a:gd name="T11" fmla="*/ 2147483647 h 530"/>
              <a:gd name="T12" fmla="*/ 2147483647 w 170"/>
              <a:gd name="T13" fmla="*/ 2147483647 h 530"/>
              <a:gd name="T14" fmla="*/ 2147483647 w 170"/>
              <a:gd name="T15" fmla="*/ 2147483647 h 530"/>
              <a:gd name="T16" fmla="*/ 2147483647 w 170"/>
              <a:gd name="T17" fmla="*/ 2147483647 h 530"/>
              <a:gd name="T18" fmla="*/ 2147483647 w 170"/>
              <a:gd name="T19" fmla="*/ 2147483647 h 530"/>
              <a:gd name="T20" fmla="*/ 2147483647 w 170"/>
              <a:gd name="T21" fmla="*/ 2147483647 h 530"/>
              <a:gd name="T22" fmla="*/ 2147483647 w 170"/>
              <a:gd name="T23" fmla="*/ 2147483647 h 530"/>
              <a:gd name="T24" fmla="*/ 2147483647 w 170"/>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530"/>
              <a:gd name="T41" fmla="*/ 170 w 170"/>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77" name="Group 103"/>
          <p:cNvGrpSpPr>
            <a:grpSpLocks/>
          </p:cNvGrpSpPr>
          <p:nvPr/>
        </p:nvGrpSpPr>
        <p:grpSpPr bwMode="auto">
          <a:xfrm>
            <a:off x="8279106" y="2777730"/>
            <a:ext cx="377759" cy="635794"/>
            <a:chOff x="0" y="0"/>
            <a:chExt cx="238" cy="713"/>
          </a:xfrm>
        </p:grpSpPr>
        <p:sp>
          <p:nvSpPr>
            <p:cNvPr id="51341" name="Freeform 104"/>
            <p:cNvSpPr>
              <a:spLocks/>
            </p:cNvSpPr>
            <p:nvPr/>
          </p:nvSpPr>
          <p:spPr bwMode="auto">
            <a:xfrm>
              <a:off x="0" y="0"/>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2" name="Freeform 105"/>
            <p:cNvSpPr>
              <a:spLocks/>
            </p:cNvSpPr>
            <p:nvPr/>
          </p:nvSpPr>
          <p:spPr bwMode="auto">
            <a:xfrm>
              <a:off x="70" y="4"/>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1278" name="Group 106"/>
          <p:cNvGrpSpPr>
            <a:grpSpLocks/>
          </p:cNvGrpSpPr>
          <p:nvPr/>
        </p:nvGrpSpPr>
        <p:grpSpPr bwMode="auto">
          <a:xfrm>
            <a:off x="1800056" y="3651648"/>
            <a:ext cx="377759" cy="635794"/>
            <a:chOff x="0" y="0"/>
            <a:chExt cx="237" cy="713"/>
          </a:xfrm>
        </p:grpSpPr>
        <p:sp>
          <p:nvSpPr>
            <p:cNvPr id="51339" name="Freeform 107"/>
            <p:cNvSpPr>
              <a:spLocks/>
            </p:cNvSpPr>
            <p:nvPr/>
          </p:nvSpPr>
          <p:spPr bwMode="auto">
            <a:xfrm>
              <a:off x="0" y="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0" name="Freeform 108"/>
            <p:cNvSpPr>
              <a:spLocks/>
            </p:cNvSpPr>
            <p:nvPr/>
          </p:nvSpPr>
          <p:spPr bwMode="auto">
            <a:xfrm>
              <a:off x="66" y="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279" name="Freeform 109"/>
          <p:cNvSpPr>
            <a:spLocks/>
          </p:cNvSpPr>
          <p:nvPr/>
        </p:nvSpPr>
        <p:spPr bwMode="auto">
          <a:xfrm>
            <a:off x="2177672" y="3651647"/>
            <a:ext cx="104757" cy="323850"/>
          </a:xfrm>
          <a:custGeom>
            <a:avLst/>
            <a:gdLst>
              <a:gd name="T0" fmla="*/ 0 w 66"/>
              <a:gd name="T1" fmla="*/ 2147483647 h 363"/>
              <a:gd name="T2" fmla="*/ 2147483647 w 66"/>
              <a:gd name="T3" fmla="*/ 2147483647 h 363"/>
              <a:gd name="T4" fmla="*/ 2147483647 w 66"/>
              <a:gd name="T5" fmla="*/ 2147483647 h 363"/>
              <a:gd name="T6" fmla="*/ 2147483647 w 66"/>
              <a:gd name="T7" fmla="*/ 2147483647 h 363"/>
              <a:gd name="T8" fmla="*/ 2147483647 w 66"/>
              <a:gd name="T9" fmla="*/ 2147483647 h 363"/>
              <a:gd name="T10" fmla="*/ 2147483647 w 66"/>
              <a:gd name="T11" fmla="*/ 2147483647 h 363"/>
              <a:gd name="T12" fmla="*/ 2147483647 w 66"/>
              <a:gd name="T13" fmla="*/ 0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362"/>
                </a:moveTo>
                <a:lnTo>
                  <a:pt x="40" y="54"/>
                </a:lnTo>
                <a:lnTo>
                  <a:pt x="43" y="38"/>
                </a:lnTo>
                <a:lnTo>
                  <a:pt x="44" y="25"/>
                </a:lnTo>
                <a:lnTo>
                  <a:pt x="48" y="15"/>
                </a:lnTo>
                <a:lnTo>
                  <a:pt x="56" y="6"/>
                </a:lnTo>
                <a:lnTo>
                  <a:pt x="65"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80" name="Freeform 110"/>
          <p:cNvSpPr>
            <a:spLocks/>
          </p:cNvSpPr>
          <p:nvPr/>
        </p:nvSpPr>
        <p:spPr bwMode="auto">
          <a:xfrm>
            <a:off x="2285700" y="3654172"/>
            <a:ext cx="292049" cy="631031"/>
          </a:xfrm>
          <a:custGeom>
            <a:avLst/>
            <a:gdLst>
              <a:gd name="T0" fmla="*/ 0 w 185"/>
              <a:gd name="T1" fmla="*/ 2147483647 h 531"/>
              <a:gd name="T2" fmla="*/ 2147483647 w 185"/>
              <a:gd name="T3" fmla="*/ 0 h 531"/>
              <a:gd name="T4" fmla="*/ 2147483647 w 185"/>
              <a:gd name="T5" fmla="*/ 2147483647 h 531"/>
              <a:gd name="T6" fmla="*/ 2147483647 w 185"/>
              <a:gd name="T7" fmla="*/ 2147483647 h 531"/>
              <a:gd name="T8" fmla="*/ 2147483647 w 185"/>
              <a:gd name="T9" fmla="*/ 2147483647 h 531"/>
              <a:gd name="T10" fmla="*/ 2147483647 w 185"/>
              <a:gd name="T11" fmla="*/ 2147483647 h 531"/>
              <a:gd name="T12" fmla="*/ 2147483647 w 185"/>
              <a:gd name="T13" fmla="*/ 2147483647 h 531"/>
              <a:gd name="T14" fmla="*/ 2147483647 w 185"/>
              <a:gd name="T15" fmla="*/ 2147483647 h 531"/>
              <a:gd name="T16" fmla="*/ 2147483647 w 185"/>
              <a:gd name="T17" fmla="*/ 2147483647 h 531"/>
              <a:gd name="T18" fmla="*/ 2147483647 w 185"/>
              <a:gd name="T19" fmla="*/ 2147483647 h 531"/>
              <a:gd name="T20" fmla="*/ 2147483647 w 185"/>
              <a:gd name="T21" fmla="*/ 2147483647 h 531"/>
              <a:gd name="T22" fmla="*/ 2147483647 w 185"/>
              <a:gd name="T23" fmla="*/ 2147483647 h 531"/>
              <a:gd name="T24" fmla="*/ 2147483647 w 185"/>
              <a:gd name="T25" fmla="*/ 2147483647 h 5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5"/>
              <a:gd name="T40" fmla="*/ 0 h 531"/>
              <a:gd name="T41" fmla="*/ 185 w 185"/>
              <a:gd name="T42" fmla="*/ 531 h 5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81" name="Group 111"/>
          <p:cNvGrpSpPr>
            <a:grpSpLocks/>
          </p:cNvGrpSpPr>
          <p:nvPr/>
        </p:nvGrpSpPr>
        <p:grpSpPr bwMode="auto">
          <a:xfrm>
            <a:off x="2580849" y="3651648"/>
            <a:ext cx="377759" cy="635794"/>
            <a:chOff x="0" y="0"/>
            <a:chExt cx="237" cy="713"/>
          </a:xfrm>
        </p:grpSpPr>
        <p:sp>
          <p:nvSpPr>
            <p:cNvPr id="51337" name="Freeform 112"/>
            <p:cNvSpPr>
              <a:spLocks/>
            </p:cNvSpPr>
            <p:nvPr/>
          </p:nvSpPr>
          <p:spPr bwMode="auto">
            <a:xfrm>
              <a:off x="0" y="35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0"/>
                  </a:moveTo>
                  <a:lnTo>
                    <a:pt x="40" y="308"/>
                  </a:lnTo>
                  <a:lnTo>
                    <a:pt x="42" y="324"/>
                  </a:lnTo>
                  <a:lnTo>
                    <a:pt x="44" y="337"/>
                  </a:lnTo>
                  <a:lnTo>
                    <a:pt x="47" y="347"/>
                  </a:lnTo>
                  <a:lnTo>
                    <a:pt x="55" y="356"/>
                  </a:lnTo>
                  <a:lnTo>
                    <a:pt x="64" y="362"/>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8" name="Freeform 113"/>
            <p:cNvSpPr>
              <a:spLocks/>
            </p:cNvSpPr>
            <p:nvPr/>
          </p:nvSpPr>
          <p:spPr bwMode="auto">
            <a:xfrm>
              <a:off x="66" y="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282" name="Freeform 114"/>
          <p:cNvSpPr>
            <a:spLocks/>
          </p:cNvSpPr>
          <p:nvPr/>
        </p:nvSpPr>
        <p:spPr bwMode="auto">
          <a:xfrm>
            <a:off x="2958587" y="3963591"/>
            <a:ext cx="104757" cy="323850"/>
          </a:xfrm>
          <a:custGeom>
            <a:avLst/>
            <a:gdLst>
              <a:gd name="T0" fmla="*/ 0 w 66"/>
              <a:gd name="T1" fmla="*/ 0 h 363"/>
              <a:gd name="T2" fmla="*/ 2147483647 w 66"/>
              <a:gd name="T3" fmla="*/ 2147483647 h 363"/>
              <a:gd name="T4" fmla="*/ 2147483647 w 66"/>
              <a:gd name="T5" fmla="*/ 2147483647 h 363"/>
              <a:gd name="T6" fmla="*/ 2147483647 w 66"/>
              <a:gd name="T7" fmla="*/ 2147483647 h 363"/>
              <a:gd name="T8" fmla="*/ 2147483647 w 66"/>
              <a:gd name="T9" fmla="*/ 2147483647 h 363"/>
              <a:gd name="T10" fmla="*/ 2147483647 w 66"/>
              <a:gd name="T11" fmla="*/ 2147483647 h 363"/>
              <a:gd name="T12" fmla="*/ 2147483647 w 66"/>
              <a:gd name="T13" fmla="*/ 2147483647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0"/>
                </a:moveTo>
                <a:lnTo>
                  <a:pt x="40" y="308"/>
                </a:lnTo>
                <a:lnTo>
                  <a:pt x="43" y="324"/>
                </a:lnTo>
                <a:lnTo>
                  <a:pt x="44" y="337"/>
                </a:lnTo>
                <a:lnTo>
                  <a:pt x="48" y="347"/>
                </a:lnTo>
                <a:lnTo>
                  <a:pt x="56" y="356"/>
                </a:lnTo>
                <a:lnTo>
                  <a:pt x="65" y="362"/>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83" name="Freeform 115"/>
          <p:cNvSpPr>
            <a:spLocks/>
          </p:cNvSpPr>
          <p:nvPr/>
        </p:nvSpPr>
        <p:spPr bwMode="auto">
          <a:xfrm>
            <a:off x="3066661" y="3651791"/>
            <a:ext cx="288875" cy="631031"/>
          </a:xfrm>
          <a:custGeom>
            <a:avLst/>
            <a:gdLst>
              <a:gd name="T0" fmla="*/ 0 w 182"/>
              <a:gd name="T1" fmla="*/ 2147483647 h 530"/>
              <a:gd name="T2" fmla="*/ 2147483647 w 182"/>
              <a:gd name="T3" fmla="*/ 2147483647 h 530"/>
              <a:gd name="T4" fmla="*/ 2147483647 w 182"/>
              <a:gd name="T5" fmla="*/ 2147483647 h 530"/>
              <a:gd name="T6" fmla="*/ 2147483647 w 182"/>
              <a:gd name="T7" fmla="*/ 2147483647 h 530"/>
              <a:gd name="T8" fmla="*/ 2147483647 w 182"/>
              <a:gd name="T9" fmla="*/ 2147483647 h 530"/>
              <a:gd name="T10" fmla="*/ 2147483647 w 182"/>
              <a:gd name="T11" fmla="*/ 2147483647 h 530"/>
              <a:gd name="T12" fmla="*/ 2147483647 w 182"/>
              <a:gd name="T13" fmla="*/ 2147483647 h 530"/>
              <a:gd name="T14" fmla="*/ 2147483647 w 182"/>
              <a:gd name="T15" fmla="*/ 2147483647 h 530"/>
              <a:gd name="T16" fmla="*/ 2147483647 w 182"/>
              <a:gd name="T17" fmla="*/ 2147483647 h 530"/>
              <a:gd name="T18" fmla="*/ 2147483647 w 182"/>
              <a:gd name="T19" fmla="*/ 0 h 530"/>
              <a:gd name="T20" fmla="*/ 2147483647 w 182"/>
              <a:gd name="T21" fmla="*/ 2147483647 h 530"/>
              <a:gd name="T22" fmla="*/ 2147483647 w 182"/>
              <a:gd name="T23" fmla="*/ 2147483647 h 530"/>
              <a:gd name="T24" fmla="*/ 2147483647 w 182"/>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2"/>
              <a:gd name="T40" fmla="*/ 0 h 530"/>
              <a:gd name="T41" fmla="*/ 182 w 182"/>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84" name="Freeform 116"/>
          <p:cNvSpPr>
            <a:spLocks/>
          </p:cNvSpPr>
          <p:nvPr/>
        </p:nvSpPr>
        <p:spPr bwMode="auto">
          <a:xfrm>
            <a:off x="3364917" y="3654029"/>
            <a:ext cx="111106" cy="342900"/>
          </a:xfrm>
          <a:custGeom>
            <a:avLst/>
            <a:gdLst>
              <a:gd name="T0" fmla="*/ 0 w 70"/>
              <a:gd name="T1" fmla="*/ 2147483647 h 288"/>
              <a:gd name="T2" fmla="*/ 2147483647 w 70"/>
              <a:gd name="T3" fmla="*/ 2147483647 h 288"/>
              <a:gd name="T4" fmla="*/ 2147483647 w 70"/>
              <a:gd name="T5" fmla="*/ 2147483647 h 288"/>
              <a:gd name="T6" fmla="*/ 2147483647 w 70"/>
              <a:gd name="T7" fmla="*/ 2147483647 h 288"/>
              <a:gd name="T8" fmla="*/ 2147483647 w 70"/>
              <a:gd name="T9" fmla="*/ 2147483647 h 288"/>
              <a:gd name="T10" fmla="*/ 2147483647 w 70"/>
              <a:gd name="T11" fmla="*/ 2147483647 h 288"/>
              <a:gd name="T12" fmla="*/ 2147483647 w 70"/>
              <a:gd name="T13" fmla="*/ 0 h 288"/>
              <a:gd name="T14" fmla="*/ 0 60000 65536"/>
              <a:gd name="T15" fmla="*/ 0 60000 65536"/>
              <a:gd name="T16" fmla="*/ 0 60000 65536"/>
              <a:gd name="T17" fmla="*/ 0 60000 65536"/>
              <a:gd name="T18" fmla="*/ 0 60000 65536"/>
              <a:gd name="T19" fmla="*/ 0 60000 65536"/>
              <a:gd name="T20" fmla="*/ 0 60000 65536"/>
              <a:gd name="T21" fmla="*/ 0 w 70"/>
              <a:gd name="T22" fmla="*/ 0 h 288"/>
              <a:gd name="T23" fmla="*/ 70 w 70"/>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288">
                <a:moveTo>
                  <a:pt x="0" y="288"/>
                </a:moveTo>
                <a:lnTo>
                  <a:pt x="46" y="40"/>
                </a:lnTo>
                <a:lnTo>
                  <a:pt x="48" y="28"/>
                </a:lnTo>
                <a:lnTo>
                  <a:pt x="50" y="19"/>
                </a:lnTo>
                <a:lnTo>
                  <a:pt x="53" y="11"/>
                </a:lnTo>
                <a:lnTo>
                  <a:pt x="61" y="4"/>
                </a:lnTo>
                <a:lnTo>
                  <a:pt x="70"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85" name="Freeform 117"/>
          <p:cNvSpPr>
            <a:spLocks/>
          </p:cNvSpPr>
          <p:nvPr/>
        </p:nvSpPr>
        <p:spPr bwMode="auto">
          <a:xfrm>
            <a:off x="3479198" y="3654171"/>
            <a:ext cx="273003" cy="633413"/>
          </a:xfrm>
          <a:custGeom>
            <a:avLst/>
            <a:gdLst>
              <a:gd name="T0" fmla="*/ 0 w 172"/>
              <a:gd name="T1" fmla="*/ 0 h 709"/>
              <a:gd name="T2" fmla="*/ 2147483647 w 172"/>
              <a:gd name="T3" fmla="*/ 2147483647 h 709"/>
              <a:gd name="T4" fmla="*/ 2147483647 w 172"/>
              <a:gd name="T5" fmla="*/ 2147483647 h 709"/>
              <a:gd name="T6" fmla="*/ 2147483647 w 172"/>
              <a:gd name="T7" fmla="*/ 2147483647 h 709"/>
              <a:gd name="T8" fmla="*/ 2147483647 w 172"/>
              <a:gd name="T9" fmla="*/ 2147483647 h 709"/>
              <a:gd name="T10" fmla="*/ 2147483647 w 172"/>
              <a:gd name="T11" fmla="*/ 2147483647 h 709"/>
              <a:gd name="T12" fmla="*/ 2147483647 w 172"/>
              <a:gd name="T13" fmla="*/ 2147483647 h 709"/>
              <a:gd name="T14" fmla="*/ 2147483647 w 172"/>
              <a:gd name="T15" fmla="*/ 2147483647 h 709"/>
              <a:gd name="T16" fmla="*/ 2147483647 w 172"/>
              <a:gd name="T17" fmla="*/ 2147483647 h 709"/>
              <a:gd name="T18" fmla="*/ 2147483647 w 172"/>
              <a:gd name="T19" fmla="*/ 2147483647 h 709"/>
              <a:gd name="T20" fmla="*/ 2147483647 w 172"/>
              <a:gd name="T21" fmla="*/ 2147483647 h 709"/>
              <a:gd name="T22" fmla="*/ 2147483647 w 172"/>
              <a:gd name="T23" fmla="*/ 2147483647 h 709"/>
              <a:gd name="T24" fmla="*/ 2147483647 w 172"/>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86" name="Freeform 118"/>
          <p:cNvSpPr>
            <a:spLocks/>
          </p:cNvSpPr>
          <p:nvPr/>
        </p:nvSpPr>
        <p:spPr bwMode="auto">
          <a:xfrm>
            <a:off x="3755374" y="3661172"/>
            <a:ext cx="101582" cy="323850"/>
          </a:xfrm>
          <a:custGeom>
            <a:avLst/>
            <a:gdLst>
              <a:gd name="T0" fmla="*/ 0 w 64"/>
              <a:gd name="T1" fmla="*/ 2147483647 h 363"/>
              <a:gd name="T2" fmla="*/ 2147483647 w 64"/>
              <a:gd name="T3" fmla="*/ 2147483647 h 363"/>
              <a:gd name="T4" fmla="*/ 2147483647 w 64"/>
              <a:gd name="T5" fmla="*/ 2147483647 h 363"/>
              <a:gd name="T6" fmla="*/ 2147483647 w 64"/>
              <a:gd name="T7" fmla="*/ 2147483647 h 363"/>
              <a:gd name="T8" fmla="*/ 2147483647 w 64"/>
              <a:gd name="T9" fmla="*/ 2147483647 h 363"/>
              <a:gd name="T10" fmla="*/ 2147483647 w 64"/>
              <a:gd name="T11" fmla="*/ 2147483647 h 363"/>
              <a:gd name="T12" fmla="*/ 2147483647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87" name="Freeform 119"/>
          <p:cNvSpPr>
            <a:spLocks/>
          </p:cNvSpPr>
          <p:nvPr/>
        </p:nvSpPr>
        <p:spPr bwMode="auto">
          <a:xfrm>
            <a:off x="3861719" y="3658934"/>
            <a:ext cx="279351" cy="631031"/>
          </a:xfrm>
          <a:custGeom>
            <a:avLst/>
            <a:gdLst>
              <a:gd name="T0" fmla="*/ 0 w 176"/>
              <a:gd name="T1" fmla="*/ 0 h 708"/>
              <a:gd name="T2" fmla="*/ 2147483647 w 176"/>
              <a:gd name="T3" fmla="*/ 2147483647 h 708"/>
              <a:gd name="T4" fmla="*/ 2147483647 w 176"/>
              <a:gd name="T5" fmla="*/ 2147483647 h 708"/>
              <a:gd name="T6" fmla="*/ 2147483647 w 176"/>
              <a:gd name="T7" fmla="*/ 2147483647 h 708"/>
              <a:gd name="T8" fmla="*/ 2147483647 w 176"/>
              <a:gd name="T9" fmla="*/ 2147483647 h 708"/>
              <a:gd name="T10" fmla="*/ 2147483647 w 176"/>
              <a:gd name="T11" fmla="*/ 2147483647 h 708"/>
              <a:gd name="T12" fmla="*/ 2147483647 w 176"/>
              <a:gd name="T13" fmla="*/ 2147483647 h 708"/>
              <a:gd name="T14" fmla="*/ 2147483647 w 176"/>
              <a:gd name="T15" fmla="*/ 2147483647 h 708"/>
              <a:gd name="T16" fmla="*/ 2147483647 w 176"/>
              <a:gd name="T17" fmla="*/ 2147483647 h 708"/>
              <a:gd name="T18" fmla="*/ 2147483647 w 176"/>
              <a:gd name="T19" fmla="*/ 2147483647 h 708"/>
              <a:gd name="T20" fmla="*/ 2147483647 w 176"/>
              <a:gd name="T21" fmla="*/ 2147483647 h 708"/>
              <a:gd name="T22" fmla="*/ 2147483647 w 176"/>
              <a:gd name="T23" fmla="*/ 2147483647 h 708"/>
              <a:gd name="T24" fmla="*/ 2147483647 w 176"/>
              <a:gd name="T25" fmla="*/ 2147483647 h 7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6"/>
              <a:gd name="T40" fmla="*/ 0 h 708"/>
              <a:gd name="T41" fmla="*/ 176 w 176"/>
              <a:gd name="T42" fmla="*/ 708 h 7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88" name="Freeform 120"/>
          <p:cNvSpPr>
            <a:spLocks/>
          </p:cNvSpPr>
          <p:nvPr/>
        </p:nvSpPr>
        <p:spPr bwMode="auto">
          <a:xfrm>
            <a:off x="4142799" y="3665935"/>
            <a:ext cx="106345" cy="323850"/>
          </a:xfrm>
          <a:custGeom>
            <a:avLst/>
            <a:gdLst>
              <a:gd name="T0" fmla="*/ 0 w 67"/>
              <a:gd name="T1" fmla="*/ 2147483647 h 363"/>
              <a:gd name="T2" fmla="*/ 2147483647 w 67"/>
              <a:gd name="T3" fmla="*/ 2147483647 h 363"/>
              <a:gd name="T4" fmla="*/ 2147483647 w 67"/>
              <a:gd name="T5" fmla="*/ 2147483647 h 363"/>
              <a:gd name="T6" fmla="*/ 2147483647 w 67"/>
              <a:gd name="T7" fmla="*/ 2147483647 h 363"/>
              <a:gd name="T8" fmla="*/ 2147483647 w 67"/>
              <a:gd name="T9" fmla="*/ 2147483647 h 363"/>
              <a:gd name="T10" fmla="*/ 2147483647 w 67"/>
              <a:gd name="T11" fmla="*/ 2147483647 h 363"/>
              <a:gd name="T12" fmla="*/ 2147483647 w 67"/>
              <a:gd name="T13" fmla="*/ 0 h 363"/>
              <a:gd name="T14" fmla="*/ 0 60000 65536"/>
              <a:gd name="T15" fmla="*/ 0 60000 65536"/>
              <a:gd name="T16" fmla="*/ 0 60000 65536"/>
              <a:gd name="T17" fmla="*/ 0 60000 65536"/>
              <a:gd name="T18" fmla="*/ 0 60000 65536"/>
              <a:gd name="T19" fmla="*/ 0 60000 65536"/>
              <a:gd name="T20" fmla="*/ 0 60000 65536"/>
              <a:gd name="T21" fmla="*/ 0 w 67"/>
              <a:gd name="T22" fmla="*/ 0 h 363"/>
              <a:gd name="T23" fmla="*/ 67 w 67"/>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363">
                <a:moveTo>
                  <a:pt x="0" y="362"/>
                </a:moveTo>
                <a:lnTo>
                  <a:pt x="41" y="54"/>
                </a:lnTo>
                <a:lnTo>
                  <a:pt x="43" y="38"/>
                </a:lnTo>
                <a:lnTo>
                  <a:pt x="45" y="25"/>
                </a:lnTo>
                <a:lnTo>
                  <a:pt x="49" y="15"/>
                </a:lnTo>
                <a:lnTo>
                  <a:pt x="56" y="6"/>
                </a:lnTo>
                <a:lnTo>
                  <a:pt x="66"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89" name="Freeform 121"/>
          <p:cNvSpPr>
            <a:spLocks/>
          </p:cNvSpPr>
          <p:nvPr/>
        </p:nvSpPr>
        <p:spPr bwMode="auto">
          <a:xfrm>
            <a:off x="4255351" y="3666078"/>
            <a:ext cx="266654" cy="631031"/>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90" name="Freeform 122"/>
          <p:cNvSpPr>
            <a:spLocks/>
          </p:cNvSpPr>
          <p:nvPr/>
        </p:nvSpPr>
        <p:spPr bwMode="auto">
          <a:xfrm>
            <a:off x="4523591" y="3665935"/>
            <a:ext cx="107931" cy="323850"/>
          </a:xfrm>
          <a:custGeom>
            <a:avLst/>
            <a:gdLst>
              <a:gd name="T0" fmla="*/ 0 w 69"/>
              <a:gd name="T1" fmla="*/ 2147483647 h 363"/>
              <a:gd name="T2" fmla="*/ 2147483647 w 69"/>
              <a:gd name="T3" fmla="*/ 2147483647 h 363"/>
              <a:gd name="T4" fmla="*/ 2147483647 w 69"/>
              <a:gd name="T5" fmla="*/ 2147483647 h 363"/>
              <a:gd name="T6" fmla="*/ 2147483647 w 69"/>
              <a:gd name="T7" fmla="*/ 2147483647 h 363"/>
              <a:gd name="T8" fmla="*/ 2147483647 w 69"/>
              <a:gd name="T9" fmla="*/ 2147483647 h 363"/>
              <a:gd name="T10" fmla="*/ 2147483647 w 69"/>
              <a:gd name="T11" fmla="*/ 2147483647 h 363"/>
              <a:gd name="T12" fmla="*/ 2147483647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91" name="Freeform 123"/>
          <p:cNvSpPr>
            <a:spLocks/>
          </p:cNvSpPr>
          <p:nvPr/>
        </p:nvSpPr>
        <p:spPr bwMode="auto">
          <a:xfrm>
            <a:off x="4637869" y="3663697"/>
            <a:ext cx="266654" cy="631031"/>
          </a:xfrm>
          <a:custGeom>
            <a:avLst/>
            <a:gdLst>
              <a:gd name="T0" fmla="*/ 0 w 168"/>
              <a:gd name="T1" fmla="*/ 0 h 709"/>
              <a:gd name="T2" fmla="*/ 2147483647 w 168"/>
              <a:gd name="T3" fmla="*/ 2147483647 h 709"/>
              <a:gd name="T4" fmla="*/ 2147483647 w 168"/>
              <a:gd name="T5" fmla="*/ 2147483647 h 709"/>
              <a:gd name="T6" fmla="*/ 2147483647 w 168"/>
              <a:gd name="T7" fmla="*/ 2147483647 h 709"/>
              <a:gd name="T8" fmla="*/ 2147483647 w 168"/>
              <a:gd name="T9" fmla="*/ 2147483647 h 709"/>
              <a:gd name="T10" fmla="*/ 2147483647 w 168"/>
              <a:gd name="T11" fmla="*/ 2147483647 h 709"/>
              <a:gd name="T12" fmla="*/ 2147483647 w 168"/>
              <a:gd name="T13" fmla="*/ 2147483647 h 709"/>
              <a:gd name="T14" fmla="*/ 2147483647 w 168"/>
              <a:gd name="T15" fmla="*/ 2147483647 h 709"/>
              <a:gd name="T16" fmla="*/ 2147483647 w 168"/>
              <a:gd name="T17" fmla="*/ 2147483647 h 709"/>
              <a:gd name="T18" fmla="*/ 2147483647 w 168"/>
              <a:gd name="T19" fmla="*/ 2147483647 h 709"/>
              <a:gd name="T20" fmla="*/ 2147483647 w 168"/>
              <a:gd name="T21" fmla="*/ 2147483647 h 709"/>
              <a:gd name="T22" fmla="*/ 2147483647 w 168"/>
              <a:gd name="T23" fmla="*/ 2147483647 h 709"/>
              <a:gd name="T24" fmla="*/ 2147483647 w 168"/>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92" name="Group 124"/>
          <p:cNvGrpSpPr>
            <a:grpSpLocks/>
          </p:cNvGrpSpPr>
          <p:nvPr/>
        </p:nvGrpSpPr>
        <p:grpSpPr bwMode="auto">
          <a:xfrm>
            <a:off x="4903028" y="3666078"/>
            <a:ext cx="372997" cy="633413"/>
            <a:chOff x="0" y="0"/>
            <a:chExt cx="235" cy="713"/>
          </a:xfrm>
        </p:grpSpPr>
        <p:sp>
          <p:nvSpPr>
            <p:cNvPr id="51335" name="Freeform 125"/>
            <p:cNvSpPr>
              <a:spLocks/>
            </p:cNvSpPr>
            <p:nvPr/>
          </p:nvSpPr>
          <p:spPr bwMode="auto">
            <a:xfrm>
              <a:off x="0" y="350"/>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0"/>
                  </a:moveTo>
                  <a:lnTo>
                    <a:pt x="39" y="308"/>
                  </a:lnTo>
                  <a:lnTo>
                    <a:pt x="41" y="324"/>
                  </a:lnTo>
                  <a:lnTo>
                    <a:pt x="43" y="337"/>
                  </a:lnTo>
                  <a:lnTo>
                    <a:pt x="46" y="347"/>
                  </a:lnTo>
                  <a:lnTo>
                    <a:pt x="54" y="356"/>
                  </a:lnTo>
                  <a:lnTo>
                    <a:pt x="63" y="362"/>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6" name="Freeform 126"/>
            <p:cNvSpPr>
              <a:spLocks/>
            </p:cNvSpPr>
            <p:nvPr/>
          </p:nvSpPr>
          <p:spPr bwMode="auto">
            <a:xfrm>
              <a:off x="65" y="0"/>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709"/>
                <a:gd name="T41" fmla="*/ 170 w 170"/>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293" name="Freeform 127"/>
          <p:cNvSpPr>
            <a:spLocks/>
          </p:cNvSpPr>
          <p:nvPr/>
        </p:nvSpPr>
        <p:spPr bwMode="auto">
          <a:xfrm>
            <a:off x="5274396" y="3965972"/>
            <a:ext cx="99995" cy="323850"/>
          </a:xfrm>
          <a:custGeom>
            <a:avLst/>
            <a:gdLst>
              <a:gd name="T0" fmla="*/ 0 w 63"/>
              <a:gd name="T1" fmla="*/ 0 h 363"/>
              <a:gd name="T2" fmla="*/ 2147483647 w 63"/>
              <a:gd name="T3" fmla="*/ 2147483647 h 363"/>
              <a:gd name="T4" fmla="*/ 2147483647 w 63"/>
              <a:gd name="T5" fmla="*/ 2147483647 h 363"/>
              <a:gd name="T6" fmla="*/ 2147483647 w 63"/>
              <a:gd name="T7" fmla="*/ 2147483647 h 363"/>
              <a:gd name="T8" fmla="*/ 2147483647 w 63"/>
              <a:gd name="T9" fmla="*/ 2147483647 h 363"/>
              <a:gd name="T10" fmla="*/ 2147483647 w 63"/>
              <a:gd name="T11" fmla="*/ 2147483647 h 363"/>
              <a:gd name="T12" fmla="*/ 2147483647 w 63"/>
              <a:gd name="T13" fmla="*/ 2147483647 h 363"/>
              <a:gd name="T14" fmla="*/ 0 60000 65536"/>
              <a:gd name="T15" fmla="*/ 0 60000 65536"/>
              <a:gd name="T16" fmla="*/ 0 60000 65536"/>
              <a:gd name="T17" fmla="*/ 0 60000 65536"/>
              <a:gd name="T18" fmla="*/ 0 60000 65536"/>
              <a:gd name="T19" fmla="*/ 0 60000 65536"/>
              <a:gd name="T20" fmla="*/ 0 60000 65536"/>
              <a:gd name="T21" fmla="*/ 0 w 63"/>
              <a:gd name="T22" fmla="*/ 0 h 363"/>
              <a:gd name="T23" fmla="*/ 63 w 6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363">
                <a:moveTo>
                  <a:pt x="0" y="0"/>
                </a:moveTo>
                <a:lnTo>
                  <a:pt x="38" y="308"/>
                </a:lnTo>
                <a:lnTo>
                  <a:pt x="41" y="324"/>
                </a:lnTo>
                <a:lnTo>
                  <a:pt x="42" y="337"/>
                </a:lnTo>
                <a:lnTo>
                  <a:pt x="46" y="347"/>
                </a:lnTo>
                <a:lnTo>
                  <a:pt x="53" y="356"/>
                </a:lnTo>
                <a:lnTo>
                  <a:pt x="62" y="362"/>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94" name="Freeform 128"/>
          <p:cNvSpPr>
            <a:spLocks/>
          </p:cNvSpPr>
          <p:nvPr/>
        </p:nvSpPr>
        <p:spPr bwMode="auto">
          <a:xfrm>
            <a:off x="5375931" y="3666078"/>
            <a:ext cx="268240" cy="631031"/>
          </a:xfrm>
          <a:custGeom>
            <a:avLst/>
            <a:gdLst>
              <a:gd name="T0" fmla="*/ 0 w 169"/>
              <a:gd name="T1" fmla="*/ 2147483647 h 709"/>
              <a:gd name="T2" fmla="*/ 2147483647 w 169"/>
              <a:gd name="T3" fmla="*/ 2147483647 h 709"/>
              <a:gd name="T4" fmla="*/ 2147483647 w 169"/>
              <a:gd name="T5" fmla="*/ 2147483647 h 709"/>
              <a:gd name="T6" fmla="*/ 2147483647 w 169"/>
              <a:gd name="T7" fmla="*/ 2147483647 h 709"/>
              <a:gd name="T8" fmla="*/ 2147483647 w 169"/>
              <a:gd name="T9" fmla="*/ 2147483647 h 709"/>
              <a:gd name="T10" fmla="*/ 2147483647 w 169"/>
              <a:gd name="T11" fmla="*/ 2147483647 h 709"/>
              <a:gd name="T12" fmla="*/ 2147483647 w 169"/>
              <a:gd name="T13" fmla="*/ 2147483647 h 709"/>
              <a:gd name="T14" fmla="*/ 2147483647 w 169"/>
              <a:gd name="T15" fmla="*/ 2147483647 h 709"/>
              <a:gd name="T16" fmla="*/ 2147483647 w 169"/>
              <a:gd name="T17" fmla="*/ 2147483647 h 709"/>
              <a:gd name="T18" fmla="*/ 2147483647 w 169"/>
              <a:gd name="T19" fmla="*/ 0 h 709"/>
              <a:gd name="T20" fmla="*/ 2147483647 w 169"/>
              <a:gd name="T21" fmla="*/ 2147483647 h 709"/>
              <a:gd name="T22" fmla="*/ 2147483647 w 169"/>
              <a:gd name="T23" fmla="*/ 2147483647 h 709"/>
              <a:gd name="T24" fmla="*/ 2147483647 w 169"/>
              <a:gd name="T25" fmla="*/ 2147483647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9"/>
              <a:gd name="T40" fmla="*/ 0 h 709"/>
              <a:gd name="T41" fmla="*/ 169 w 169"/>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95" name="Group 129"/>
          <p:cNvGrpSpPr>
            <a:grpSpLocks/>
          </p:cNvGrpSpPr>
          <p:nvPr/>
        </p:nvGrpSpPr>
        <p:grpSpPr bwMode="auto">
          <a:xfrm>
            <a:off x="5644172" y="3656412"/>
            <a:ext cx="745995" cy="635794"/>
            <a:chOff x="0" y="0"/>
            <a:chExt cx="470" cy="713"/>
          </a:xfrm>
        </p:grpSpPr>
        <p:grpSp>
          <p:nvGrpSpPr>
            <p:cNvPr id="51329" name="Group 130"/>
            <p:cNvGrpSpPr>
              <a:grpSpLocks/>
            </p:cNvGrpSpPr>
            <p:nvPr/>
          </p:nvGrpSpPr>
          <p:grpSpPr bwMode="auto">
            <a:xfrm>
              <a:off x="0" y="0"/>
              <a:ext cx="233" cy="713"/>
              <a:chOff x="0" y="0"/>
              <a:chExt cx="233" cy="713"/>
            </a:xfrm>
          </p:grpSpPr>
          <p:sp>
            <p:nvSpPr>
              <p:cNvPr id="51333" name="Freeform 131"/>
              <p:cNvSpPr>
                <a:spLocks/>
              </p:cNvSpPr>
              <p:nvPr/>
            </p:nvSpPr>
            <p:spPr bwMode="auto">
              <a:xfrm>
                <a:off x="0" y="350"/>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0"/>
                    </a:moveTo>
                    <a:lnTo>
                      <a:pt x="40" y="308"/>
                    </a:lnTo>
                    <a:lnTo>
                      <a:pt x="43" y="324"/>
                    </a:lnTo>
                    <a:lnTo>
                      <a:pt x="44" y="337"/>
                    </a:lnTo>
                    <a:lnTo>
                      <a:pt x="48" y="347"/>
                    </a:lnTo>
                    <a:lnTo>
                      <a:pt x="56" y="356"/>
                    </a:lnTo>
                    <a:lnTo>
                      <a:pt x="65" y="362"/>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4" name="Freeform 132"/>
              <p:cNvSpPr>
                <a:spLocks/>
              </p:cNvSpPr>
              <p:nvPr/>
            </p:nvSpPr>
            <p:spPr bwMode="auto">
              <a:xfrm>
                <a:off x="67" y="0"/>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709"/>
                  <a:gd name="T41" fmla="*/ 166 w 16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1330" name="Group 133"/>
            <p:cNvGrpSpPr>
              <a:grpSpLocks/>
            </p:cNvGrpSpPr>
            <p:nvPr/>
          </p:nvGrpSpPr>
          <p:grpSpPr bwMode="auto">
            <a:xfrm>
              <a:off x="235" y="0"/>
              <a:ext cx="235" cy="713"/>
              <a:chOff x="0" y="0"/>
              <a:chExt cx="235" cy="713"/>
            </a:xfrm>
          </p:grpSpPr>
          <p:sp>
            <p:nvSpPr>
              <p:cNvPr id="51331" name="Freeform 134"/>
              <p:cNvSpPr>
                <a:spLocks/>
              </p:cNvSpPr>
              <p:nvPr/>
            </p:nvSpPr>
            <p:spPr bwMode="auto">
              <a:xfrm>
                <a:off x="0" y="350"/>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 name="T14" fmla="*/ 0 60000 65536"/>
                  <a:gd name="T15" fmla="*/ 0 60000 65536"/>
                  <a:gd name="T16" fmla="*/ 0 60000 65536"/>
                  <a:gd name="T17" fmla="*/ 0 60000 65536"/>
                  <a:gd name="T18" fmla="*/ 0 60000 65536"/>
                  <a:gd name="T19" fmla="*/ 0 60000 65536"/>
                  <a:gd name="T20" fmla="*/ 0 60000 65536"/>
                  <a:gd name="T21" fmla="*/ 0 w 68"/>
                  <a:gd name="T22" fmla="*/ 0 h 363"/>
                  <a:gd name="T23" fmla="*/ 68 w 68"/>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 h="363">
                    <a:moveTo>
                      <a:pt x="0" y="0"/>
                    </a:moveTo>
                    <a:lnTo>
                      <a:pt x="41" y="308"/>
                    </a:lnTo>
                    <a:lnTo>
                      <a:pt x="44" y="324"/>
                    </a:lnTo>
                    <a:lnTo>
                      <a:pt x="46" y="337"/>
                    </a:lnTo>
                    <a:lnTo>
                      <a:pt x="49" y="347"/>
                    </a:lnTo>
                    <a:lnTo>
                      <a:pt x="57" y="356"/>
                    </a:lnTo>
                    <a:lnTo>
                      <a:pt x="67" y="362"/>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2" name="Freeform 135"/>
              <p:cNvSpPr>
                <a:spLocks/>
              </p:cNvSpPr>
              <p:nvPr/>
            </p:nvSpPr>
            <p:spPr bwMode="auto">
              <a:xfrm>
                <a:off x="69" y="0"/>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709"/>
                  <a:gd name="T41" fmla="*/ 166 w 16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51296" name="Group 136"/>
          <p:cNvGrpSpPr>
            <a:grpSpLocks/>
          </p:cNvGrpSpPr>
          <p:nvPr/>
        </p:nvGrpSpPr>
        <p:grpSpPr bwMode="auto">
          <a:xfrm>
            <a:off x="6386994" y="3649266"/>
            <a:ext cx="371410" cy="635794"/>
            <a:chOff x="0" y="0"/>
            <a:chExt cx="234" cy="713"/>
          </a:xfrm>
        </p:grpSpPr>
        <p:sp>
          <p:nvSpPr>
            <p:cNvPr id="51327" name="Freeform 137"/>
            <p:cNvSpPr>
              <a:spLocks/>
            </p:cNvSpPr>
            <p:nvPr/>
          </p:nvSpPr>
          <p:spPr bwMode="auto">
            <a:xfrm>
              <a:off x="0" y="350"/>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0"/>
                  </a:moveTo>
                  <a:lnTo>
                    <a:pt x="39" y="308"/>
                  </a:lnTo>
                  <a:lnTo>
                    <a:pt x="41" y="324"/>
                  </a:lnTo>
                  <a:lnTo>
                    <a:pt x="43" y="337"/>
                  </a:lnTo>
                  <a:lnTo>
                    <a:pt x="46" y="347"/>
                  </a:lnTo>
                  <a:lnTo>
                    <a:pt x="54" y="356"/>
                  </a:lnTo>
                  <a:lnTo>
                    <a:pt x="63" y="362"/>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8" name="Freeform 138"/>
            <p:cNvSpPr>
              <a:spLocks/>
            </p:cNvSpPr>
            <p:nvPr/>
          </p:nvSpPr>
          <p:spPr bwMode="auto">
            <a:xfrm>
              <a:off x="65" y="0"/>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9"/>
                <a:gd name="T40" fmla="*/ 0 h 709"/>
                <a:gd name="T41" fmla="*/ 169 w 169"/>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297" name="Freeform 139"/>
          <p:cNvSpPr>
            <a:spLocks/>
          </p:cNvSpPr>
          <p:nvPr/>
        </p:nvSpPr>
        <p:spPr bwMode="auto">
          <a:xfrm>
            <a:off x="6759991" y="3961353"/>
            <a:ext cx="101582" cy="321469"/>
          </a:xfrm>
          <a:custGeom>
            <a:avLst/>
            <a:gdLst>
              <a:gd name="T0" fmla="*/ 0 w 64"/>
              <a:gd name="T1" fmla="*/ 0 h 271"/>
              <a:gd name="T2" fmla="*/ 2147483647 w 64"/>
              <a:gd name="T3" fmla="*/ 2147483647 h 271"/>
              <a:gd name="T4" fmla="*/ 2147483647 w 64"/>
              <a:gd name="T5" fmla="*/ 2147483647 h 271"/>
              <a:gd name="T6" fmla="*/ 2147483647 w 64"/>
              <a:gd name="T7" fmla="*/ 2147483647 h 271"/>
              <a:gd name="T8" fmla="*/ 2147483647 w 64"/>
              <a:gd name="T9" fmla="*/ 2147483647 h 271"/>
              <a:gd name="T10" fmla="*/ 2147483647 w 64"/>
              <a:gd name="T11" fmla="*/ 2147483647 h 271"/>
              <a:gd name="T12" fmla="*/ 0 60000 65536"/>
              <a:gd name="T13" fmla="*/ 0 60000 65536"/>
              <a:gd name="T14" fmla="*/ 0 60000 65536"/>
              <a:gd name="T15" fmla="*/ 0 60000 65536"/>
              <a:gd name="T16" fmla="*/ 0 60000 65536"/>
              <a:gd name="T17" fmla="*/ 0 60000 65536"/>
              <a:gd name="T18" fmla="*/ 0 w 64"/>
              <a:gd name="T19" fmla="*/ 0 h 271"/>
              <a:gd name="T20" fmla="*/ 64 w 64"/>
              <a:gd name="T21" fmla="*/ 271 h 271"/>
            </a:gdLst>
            <a:ahLst/>
            <a:cxnLst>
              <a:cxn ang="T12">
                <a:pos x="T0" y="T1"/>
              </a:cxn>
              <a:cxn ang="T13">
                <a:pos x="T2" y="T3"/>
              </a:cxn>
              <a:cxn ang="T14">
                <a:pos x="T4" y="T5"/>
              </a:cxn>
              <a:cxn ang="T15">
                <a:pos x="T6" y="T7"/>
              </a:cxn>
              <a:cxn ang="T16">
                <a:pos x="T8" y="T9"/>
              </a:cxn>
              <a:cxn ang="T17">
                <a:pos x="T10" y="T11"/>
              </a:cxn>
            </a:cxnLst>
            <a:rect l="T18" t="T19" r="T20" b="T21"/>
            <a:pathLst>
              <a:path w="64" h="271">
                <a:moveTo>
                  <a:pt x="0" y="0"/>
                </a:moveTo>
                <a:lnTo>
                  <a:pt x="40" y="231"/>
                </a:lnTo>
                <a:lnTo>
                  <a:pt x="42" y="243"/>
                </a:lnTo>
                <a:lnTo>
                  <a:pt x="44" y="253"/>
                </a:lnTo>
                <a:lnTo>
                  <a:pt x="55" y="267"/>
                </a:lnTo>
                <a:lnTo>
                  <a:pt x="64" y="271"/>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298" name="Freeform 140"/>
          <p:cNvSpPr>
            <a:spLocks/>
          </p:cNvSpPr>
          <p:nvPr/>
        </p:nvSpPr>
        <p:spPr bwMode="auto">
          <a:xfrm>
            <a:off x="6864746" y="3649410"/>
            <a:ext cx="280938" cy="631031"/>
          </a:xfrm>
          <a:custGeom>
            <a:avLst/>
            <a:gdLst>
              <a:gd name="T0" fmla="*/ 0 w 177"/>
              <a:gd name="T1" fmla="*/ 2147483647 h 530"/>
              <a:gd name="T2" fmla="*/ 2147483647 w 177"/>
              <a:gd name="T3" fmla="*/ 2147483647 h 530"/>
              <a:gd name="T4" fmla="*/ 2147483647 w 177"/>
              <a:gd name="T5" fmla="*/ 2147483647 h 530"/>
              <a:gd name="T6" fmla="*/ 2147483647 w 177"/>
              <a:gd name="T7" fmla="*/ 2147483647 h 530"/>
              <a:gd name="T8" fmla="*/ 2147483647 w 177"/>
              <a:gd name="T9" fmla="*/ 2147483647 h 530"/>
              <a:gd name="T10" fmla="*/ 2147483647 w 177"/>
              <a:gd name="T11" fmla="*/ 2147483647 h 530"/>
              <a:gd name="T12" fmla="*/ 2147483647 w 177"/>
              <a:gd name="T13" fmla="*/ 2147483647 h 530"/>
              <a:gd name="T14" fmla="*/ 2147483647 w 177"/>
              <a:gd name="T15" fmla="*/ 2147483647 h 530"/>
              <a:gd name="T16" fmla="*/ 2147483647 w 177"/>
              <a:gd name="T17" fmla="*/ 2147483647 h 530"/>
              <a:gd name="T18" fmla="*/ 2147483647 w 177"/>
              <a:gd name="T19" fmla="*/ 0 h 530"/>
              <a:gd name="T20" fmla="*/ 2147483647 w 177"/>
              <a:gd name="T21" fmla="*/ 2147483647 h 530"/>
              <a:gd name="T22" fmla="*/ 2147483647 w 177"/>
              <a:gd name="T23" fmla="*/ 2147483647 h 530"/>
              <a:gd name="T24" fmla="*/ 2147483647 w 177"/>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530"/>
              <a:gd name="T41" fmla="*/ 177 w 17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299" name="Group 141"/>
          <p:cNvGrpSpPr>
            <a:grpSpLocks/>
          </p:cNvGrpSpPr>
          <p:nvPr/>
        </p:nvGrpSpPr>
        <p:grpSpPr bwMode="auto">
          <a:xfrm>
            <a:off x="7164874" y="3651648"/>
            <a:ext cx="755519" cy="635794"/>
            <a:chOff x="0" y="0"/>
            <a:chExt cx="476" cy="713"/>
          </a:xfrm>
        </p:grpSpPr>
        <p:grpSp>
          <p:nvGrpSpPr>
            <p:cNvPr id="51321" name="Group 142"/>
            <p:cNvGrpSpPr>
              <a:grpSpLocks/>
            </p:cNvGrpSpPr>
            <p:nvPr/>
          </p:nvGrpSpPr>
          <p:grpSpPr bwMode="auto">
            <a:xfrm>
              <a:off x="0" y="0"/>
              <a:ext cx="238" cy="713"/>
              <a:chOff x="0" y="0"/>
              <a:chExt cx="238" cy="713"/>
            </a:xfrm>
          </p:grpSpPr>
          <p:sp>
            <p:nvSpPr>
              <p:cNvPr id="51325" name="Freeform 143"/>
              <p:cNvSpPr>
                <a:spLocks/>
              </p:cNvSpPr>
              <p:nvPr/>
            </p:nvSpPr>
            <p:spPr bwMode="auto">
              <a:xfrm>
                <a:off x="0" y="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6" name="Freeform 144"/>
              <p:cNvSpPr>
                <a:spLocks/>
              </p:cNvSpPr>
              <p:nvPr/>
            </p:nvSpPr>
            <p:spPr bwMode="auto">
              <a:xfrm>
                <a:off x="66" y="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1322" name="Group 145"/>
            <p:cNvGrpSpPr>
              <a:grpSpLocks/>
            </p:cNvGrpSpPr>
            <p:nvPr/>
          </p:nvGrpSpPr>
          <p:grpSpPr bwMode="auto">
            <a:xfrm>
              <a:off x="240" y="0"/>
              <a:ext cx="236" cy="713"/>
              <a:chOff x="0" y="0"/>
              <a:chExt cx="236" cy="713"/>
            </a:xfrm>
          </p:grpSpPr>
          <p:sp>
            <p:nvSpPr>
              <p:cNvPr id="51323" name="Freeform 146"/>
              <p:cNvSpPr>
                <a:spLocks/>
              </p:cNvSpPr>
              <p:nvPr/>
            </p:nvSpPr>
            <p:spPr bwMode="auto">
              <a:xfrm>
                <a:off x="0" y="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4" name="Freeform 147"/>
              <p:cNvSpPr>
                <a:spLocks/>
              </p:cNvSpPr>
              <p:nvPr/>
            </p:nvSpPr>
            <p:spPr bwMode="auto">
              <a:xfrm>
                <a:off x="65" y="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1300" name="Freeform 148"/>
          <p:cNvSpPr>
            <a:spLocks/>
          </p:cNvSpPr>
          <p:nvPr/>
        </p:nvSpPr>
        <p:spPr bwMode="auto">
          <a:xfrm>
            <a:off x="7902791" y="3647028"/>
            <a:ext cx="112692" cy="366713"/>
          </a:xfrm>
          <a:custGeom>
            <a:avLst/>
            <a:gdLst>
              <a:gd name="T0" fmla="*/ 0 w 71"/>
              <a:gd name="T1" fmla="*/ 2147483647 h 309"/>
              <a:gd name="T2" fmla="*/ 2147483647 w 71"/>
              <a:gd name="T3" fmla="*/ 2147483647 h 309"/>
              <a:gd name="T4" fmla="*/ 2147483647 w 71"/>
              <a:gd name="T5" fmla="*/ 2147483647 h 309"/>
              <a:gd name="T6" fmla="*/ 2147483647 w 71"/>
              <a:gd name="T7" fmla="*/ 2147483647 h 309"/>
              <a:gd name="T8" fmla="*/ 2147483647 w 71"/>
              <a:gd name="T9" fmla="*/ 2147483647 h 309"/>
              <a:gd name="T10" fmla="*/ 2147483647 w 71"/>
              <a:gd name="T11" fmla="*/ 2147483647 h 309"/>
              <a:gd name="T12" fmla="*/ 2147483647 w 71"/>
              <a:gd name="T13" fmla="*/ 0 h 309"/>
              <a:gd name="T14" fmla="*/ 0 60000 65536"/>
              <a:gd name="T15" fmla="*/ 0 60000 65536"/>
              <a:gd name="T16" fmla="*/ 0 60000 65536"/>
              <a:gd name="T17" fmla="*/ 0 60000 65536"/>
              <a:gd name="T18" fmla="*/ 0 60000 65536"/>
              <a:gd name="T19" fmla="*/ 0 60000 65536"/>
              <a:gd name="T20" fmla="*/ 0 60000 65536"/>
              <a:gd name="T21" fmla="*/ 0 w 71"/>
              <a:gd name="T22" fmla="*/ 0 h 309"/>
              <a:gd name="T23" fmla="*/ 71 w 71"/>
              <a:gd name="T24" fmla="*/ 309 h 3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309">
                <a:moveTo>
                  <a:pt x="0" y="309"/>
                </a:moveTo>
                <a:lnTo>
                  <a:pt x="46" y="40"/>
                </a:lnTo>
                <a:lnTo>
                  <a:pt x="48" y="28"/>
                </a:lnTo>
                <a:lnTo>
                  <a:pt x="50" y="19"/>
                </a:lnTo>
                <a:lnTo>
                  <a:pt x="54" y="11"/>
                </a:lnTo>
                <a:lnTo>
                  <a:pt x="61" y="4"/>
                </a:lnTo>
                <a:lnTo>
                  <a:pt x="71"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51301" name="Freeform 149"/>
          <p:cNvSpPr>
            <a:spLocks/>
          </p:cNvSpPr>
          <p:nvPr/>
        </p:nvSpPr>
        <p:spPr bwMode="auto">
          <a:xfrm>
            <a:off x="8018659" y="3649410"/>
            <a:ext cx="269828" cy="631031"/>
          </a:xfrm>
          <a:custGeom>
            <a:avLst/>
            <a:gdLst>
              <a:gd name="T0" fmla="*/ 0 w 170"/>
              <a:gd name="T1" fmla="*/ 0 h 530"/>
              <a:gd name="T2" fmla="*/ 2147483647 w 170"/>
              <a:gd name="T3" fmla="*/ 2147483647 h 530"/>
              <a:gd name="T4" fmla="*/ 2147483647 w 170"/>
              <a:gd name="T5" fmla="*/ 2147483647 h 530"/>
              <a:gd name="T6" fmla="*/ 2147483647 w 170"/>
              <a:gd name="T7" fmla="*/ 2147483647 h 530"/>
              <a:gd name="T8" fmla="*/ 2147483647 w 170"/>
              <a:gd name="T9" fmla="*/ 2147483647 h 530"/>
              <a:gd name="T10" fmla="*/ 2147483647 w 170"/>
              <a:gd name="T11" fmla="*/ 2147483647 h 530"/>
              <a:gd name="T12" fmla="*/ 2147483647 w 170"/>
              <a:gd name="T13" fmla="*/ 2147483647 h 530"/>
              <a:gd name="T14" fmla="*/ 2147483647 w 170"/>
              <a:gd name="T15" fmla="*/ 2147483647 h 530"/>
              <a:gd name="T16" fmla="*/ 2147483647 w 170"/>
              <a:gd name="T17" fmla="*/ 2147483647 h 530"/>
              <a:gd name="T18" fmla="*/ 2147483647 w 170"/>
              <a:gd name="T19" fmla="*/ 2147483647 h 530"/>
              <a:gd name="T20" fmla="*/ 2147483647 w 170"/>
              <a:gd name="T21" fmla="*/ 2147483647 h 530"/>
              <a:gd name="T22" fmla="*/ 2147483647 w 170"/>
              <a:gd name="T23" fmla="*/ 2147483647 h 530"/>
              <a:gd name="T24" fmla="*/ 2147483647 w 170"/>
              <a:gd name="T25" fmla="*/ 214748364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530"/>
              <a:gd name="T41" fmla="*/ 170 w 170"/>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51302" name="Group 150"/>
          <p:cNvGrpSpPr>
            <a:grpSpLocks/>
          </p:cNvGrpSpPr>
          <p:nvPr/>
        </p:nvGrpSpPr>
        <p:grpSpPr bwMode="auto">
          <a:xfrm>
            <a:off x="8288629" y="3646887"/>
            <a:ext cx="377759" cy="635794"/>
            <a:chOff x="0" y="0"/>
            <a:chExt cx="238" cy="713"/>
          </a:xfrm>
        </p:grpSpPr>
        <p:sp>
          <p:nvSpPr>
            <p:cNvPr id="51319" name="Freeform 151"/>
            <p:cNvSpPr>
              <a:spLocks/>
            </p:cNvSpPr>
            <p:nvPr/>
          </p:nvSpPr>
          <p:spPr bwMode="auto">
            <a:xfrm>
              <a:off x="0" y="0"/>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0" name="Freeform 152"/>
            <p:cNvSpPr>
              <a:spLocks/>
            </p:cNvSpPr>
            <p:nvPr/>
          </p:nvSpPr>
          <p:spPr bwMode="auto">
            <a:xfrm>
              <a:off x="70" y="4"/>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303" name="Rectangle 153"/>
          <p:cNvSpPr>
            <a:spLocks noChangeArrowheads="1"/>
          </p:cNvSpPr>
          <p:nvPr/>
        </p:nvSpPr>
        <p:spPr bwMode="auto">
          <a:xfrm>
            <a:off x="322209" y="1372791"/>
            <a:ext cx="1240354"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2100">
                <a:solidFill>
                  <a:srgbClr val="333399"/>
                </a:solidFill>
                <a:latin typeface="Times New Roman" pitchFamily="18" charset="0"/>
                <a:ea typeface="黑体" pitchFamily="49" charset="-122"/>
              </a:rPr>
              <a:t>基带信号</a:t>
            </a:r>
          </a:p>
        </p:txBody>
      </p:sp>
      <p:sp>
        <p:nvSpPr>
          <p:cNvPr id="51304" name="Rectangle 154"/>
          <p:cNvSpPr>
            <a:spLocks noChangeArrowheads="1"/>
          </p:cNvSpPr>
          <p:nvPr/>
        </p:nvSpPr>
        <p:spPr bwMode="auto">
          <a:xfrm>
            <a:off x="484106" y="2132410"/>
            <a:ext cx="70174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2100">
                <a:solidFill>
                  <a:srgbClr val="333399"/>
                </a:solidFill>
                <a:latin typeface="Times New Roman" pitchFamily="18" charset="0"/>
                <a:ea typeface="黑体" pitchFamily="49" charset="-122"/>
              </a:rPr>
              <a:t>调幅</a:t>
            </a:r>
          </a:p>
        </p:txBody>
      </p:sp>
      <p:sp>
        <p:nvSpPr>
          <p:cNvPr id="51305" name="Rectangle 155"/>
          <p:cNvSpPr>
            <a:spLocks noChangeArrowheads="1"/>
          </p:cNvSpPr>
          <p:nvPr/>
        </p:nvSpPr>
        <p:spPr bwMode="auto">
          <a:xfrm>
            <a:off x="484106" y="2965848"/>
            <a:ext cx="70174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2100">
                <a:solidFill>
                  <a:srgbClr val="333399"/>
                </a:solidFill>
                <a:latin typeface="Times New Roman" pitchFamily="18" charset="0"/>
                <a:ea typeface="黑体" pitchFamily="49" charset="-122"/>
              </a:rPr>
              <a:t>调频</a:t>
            </a:r>
          </a:p>
        </p:txBody>
      </p:sp>
      <p:sp>
        <p:nvSpPr>
          <p:cNvPr id="51306" name="Rectangle 156"/>
          <p:cNvSpPr>
            <a:spLocks noChangeArrowheads="1"/>
          </p:cNvSpPr>
          <p:nvPr/>
        </p:nvSpPr>
        <p:spPr bwMode="auto">
          <a:xfrm>
            <a:off x="484106" y="3851673"/>
            <a:ext cx="701745"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2100">
                <a:solidFill>
                  <a:srgbClr val="333399"/>
                </a:solidFill>
                <a:latin typeface="Times New Roman" pitchFamily="18" charset="0"/>
                <a:ea typeface="黑体" pitchFamily="49" charset="-122"/>
              </a:rPr>
              <a:t>调相</a:t>
            </a:r>
          </a:p>
        </p:txBody>
      </p:sp>
      <p:grpSp>
        <p:nvGrpSpPr>
          <p:cNvPr id="51307" name="Group 157"/>
          <p:cNvGrpSpPr>
            <a:grpSpLocks/>
          </p:cNvGrpSpPr>
          <p:nvPr/>
        </p:nvGrpSpPr>
        <p:grpSpPr bwMode="auto">
          <a:xfrm>
            <a:off x="2587242" y="1927765"/>
            <a:ext cx="755519" cy="633413"/>
            <a:chOff x="0" y="0"/>
            <a:chExt cx="476" cy="711"/>
          </a:xfrm>
        </p:grpSpPr>
        <p:grpSp>
          <p:nvGrpSpPr>
            <p:cNvPr id="51308" name="Group 158"/>
            <p:cNvGrpSpPr>
              <a:grpSpLocks/>
            </p:cNvGrpSpPr>
            <p:nvPr/>
          </p:nvGrpSpPr>
          <p:grpSpPr bwMode="auto">
            <a:xfrm>
              <a:off x="0" y="0"/>
              <a:ext cx="239" cy="711"/>
              <a:chOff x="0" y="0"/>
              <a:chExt cx="239" cy="711"/>
            </a:xfrm>
          </p:grpSpPr>
          <p:sp>
            <p:nvSpPr>
              <p:cNvPr id="51315" name="Freeform 159"/>
              <p:cNvSpPr>
                <a:spLocks/>
              </p:cNvSpPr>
              <p:nvPr/>
            </p:nvSpPr>
            <p:spPr bwMode="auto">
              <a:xfrm>
                <a:off x="0" y="1"/>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6" name="Freeform 160"/>
              <p:cNvSpPr>
                <a:spLocks/>
              </p:cNvSpPr>
              <p:nvPr/>
            </p:nvSpPr>
            <p:spPr bwMode="auto">
              <a:xfrm>
                <a:off x="33" y="0"/>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7" name="Freeform 161"/>
              <p:cNvSpPr>
                <a:spLocks/>
              </p:cNvSpPr>
              <p:nvPr/>
            </p:nvSpPr>
            <p:spPr bwMode="auto">
              <a:xfrm>
                <a:off x="119" y="7"/>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8" name="Freeform 162"/>
              <p:cNvSpPr>
                <a:spLocks/>
              </p:cNvSpPr>
              <p:nvPr/>
            </p:nvSpPr>
            <p:spPr bwMode="auto">
              <a:xfrm>
                <a:off x="153" y="2"/>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1309" name="Group 163"/>
            <p:cNvGrpSpPr>
              <a:grpSpLocks/>
            </p:cNvGrpSpPr>
            <p:nvPr/>
          </p:nvGrpSpPr>
          <p:grpSpPr bwMode="auto">
            <a:xfrm>
              <a:off x="237" y="0"/>
              <a:ext cx="239" cy="711"/>
              <a:chOff x="0" y="0"/>
              <a:chExt cx="239" cy="711"/>
            </a:xfrm>
          </p:grpSpPr>
          <p:sp>
            <p:nvSpPr>
              <p:cNvPr id="51311" name="Freeform 164"/>
              <p:cNvSpPr>
                <a:spLocks/>
              </p:cNvSpPr>
              <p:nvPr/>
            </p:nvSpPr>
            <p:spPr bwMode="auto">
              <a:xfrm>
                <a:off x="0" y="1"/>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2" name="Freeform 165"/>
              <p:cNvSpPr>
                <a:spLocks/>
              </p:cNvSpPr>
              <p:nvPr/>
            </p:nvSpPr>
            <p:spPr bwMode="auto">
              <a:xfrm>
                <a:off x="33" y="0"/>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3" name="Freeform 166"/>
              <p:cNvSpPr>
                <a:spLocks/>
              </p:cNvSpPr>
              <p:nvPr/>
            </p:nvSpPr>
            <p:spPr bwMode="auto">
              <a:xfrm>
                <a:off x="119" y="7"/>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4" name="Freeform 167"/>
              <p:cNvSpPr>
                <a:spLocks/>
              </p:cNvSpPr>
              <p:nvPr/>
            </p:nvSpPr>
            <p:spPr bwMode="auto">
              <a:xfrm>
                <a:off x="153" y="2"/>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1310" name="Line 168"/>
            <p:cNvSpPr>
              <a:spLocks noChangeShapeType="1"/>
            </p:cNvSpPr>
            <p:nvPr/>
          </p:nvSpPr>
          <p:spPr bwMode="auto">
            <a:xfrm flipV="1">
              <a:off x="235" y="345"/>
              <a:ext cx="3" cy="5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559C8CF-066C-4900-A6BC-7BED4BB39803}"/>
              </a:ext>
            </a:extLst>
          </p:cNvPr>
          <p:cNvSpPr>
            <a:spLocks noGrp="1"/>
          </p:cNvSpPr>
          <p:nvPr>
            <p:ph type="sldNum" sz="quarter" idx="12"/>
          </p:nvPr>
        </p:nvSpPr>
        <p:spPr>
          <a:xfrm>
            <a:off x="6686550" y="4574160"/>
            <a:ext cx="2057400" cy="273844"/>
          </a:xfrm>
        </p:spPr>
        <p:txBody>
          <a:bodyPr/>
          <a:lstStyle/>
          <a:p>
            <a:fld id="{8D4D1E41-7A09-AB4A-A4E1-09765ADA2698}" type="slidenum">
              <a:rPr kumimoji="1" lang="zh-CN" altLang="en-US" smtClean="0">
                <a:solidFill>
                  <a:prstClr val="black">
                    <a:tint val="75000"/>
                  </a:prstClr>
                </a:solidFill>
              </a:rPr>
              <a:pPr/>
              <a:t>17</a:t>
            </a:fld>
            <a:endParaRPr kumimoji="1" lang="zh-CN" altLang="en-US" dirty="0">
              <a:solidFill>
                <a:prstClr val="black">
                  <a:tint val="75000"/>
                </a:prstClr>
              </a:solidFill>
            </a:endParaRPr>
          </a:p>
        </p:txBody>
      </p:sp>
      <p:grpSp>
        <p:nvGrpSpPr>
          <p:cNvPr id="11" name="组合 10">
            <a:extLst>
              <a:ext uri="{FF2B5EF4-FFF2-40B4-BE49-F238E27FC236}">
                <a16:creationId xmlns:a16="http://schemas.microsoft.com/office/drawing/2014/main" id="{90A03B3A-C53E-441E-9E47-0B1B87346E04}"/>
              </a:ext>
            </a:extLst>
          </p:cNvPr>
          <p:cNvGrpSpPr/>
          <p:nvPr/>
        </p:nvGrpSpPr>
        <p:grpSpPr>
          <a:xfrm>
            <a:off x="747105" y="1203598"/>
            <a:ext cx="7489766" cy="2416136"/>
            <a:chOff x="725318" y="2384385"/>
            <a:chExt cx="10653561" cy="3418298"/>
          </a:xfrm>
        </p:grpSpPr>
        <p:pic>
          <p:nvPicPr>
            <p:cNvPr id="12290" name="Picture 2" descr="See the source image">
              <a:extLst>
                <a:ext uri="{FF2B5EF4-FFF2-40B4-BE49-F238E27FC236}">
                  <a16:creationId xmlns:a16="http://schemas.microsoft.com/office/drawing/2014/main" id="{9056D16A-5E88-44F4-B07F-D7AC0864A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18" y="2384385"/>
              <a:ext cx="10628482" cy="337454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124FE4CC-C9C2-4B8E-AC36-D970AAB9CA5C}"/>
                </a:ext>
              </a:extLst>
            </p:cNvPr>
            <p:cNvSpPr/>
            <p:nvPr/>
          </p:nvSpPr>
          <p:spPr>
            <a:xfrm>
              <a:off x="725318" y="2423026"/>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80" eaLnBrk="1" fontAlgn="auto" hangingPunct="1">
                <a:spcBef>
                  <a:spcPts val="0"/>
                </a:spcBef>
                <a:spcAft>
                  <a:spcPts val="0"/>
                </a:spcAft>
              </a:pPr>
              <a:endParaRPr lang="zh-CN" altLang="en-US" sz="1400">
                <a:solidFill>
                  <a:prstClr val="white"/>
                </a:solidFill>
              </a:endParaRPr>
            </a:p>
          </p:txBody>
        </p:sp>
        <p:sp>
          <p:nvSpPr>
            <p:cNvPr id="9" name="矩形: 圆角 8">
              <a:extLst>
                <a:ext uri="{FF2B5EF4-FFF2-40B4-BE49-F238E27FC236}">
                  <a16:creationId xmlns:a16="http://schemas.microsoft.com/office/drawing/2014/main" id="{55EBEB2A-4E7D-45D2-91D2-445578C44B99}"/>
                </a:ext>
              </a:extLst>
            </p:cNvPr>
            <p:cNvSpPr/>
            <p:nvPr/>
          </p:nvSpPr>
          <p:spPr>
            <a:xfrm>
              <a:off x="4405585" y="2423026"/>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80" eaLnBrk="1" fontAlgn="auto" hangingPunct="1">
                <a:spcBef>
                  <a:spcPts val="0"/>
                </a:spcBef>
                <a:spcAft>
                  <a:spcPts val="0"/>
                </a:spcAft>
              </a:pPr>
              <a:endParaRPr lang="zh-CN" altLang="en-US" sz="1400">
                <a:solidFill>
                  <a:prstClr val="white"/>
                </a:solidFill>
              </a:endParaRPr>
            </a:p>
          </p:txBody>
        </p:sp>
        <p:sp>
          <p:nvSpPr>
            <p:cNvPr id="10" name="矩形: 圆角 9">
              <a:extLst>
                <a:ext uri="{FF2B5EF4-FFF2-40B4-BE49-F238E27FC236}">
                  <a16:creationId xmlns:a16="http://schemas.microsoft.com/office/drawing/2014/main" id="{EF599AA7-6B7A-43C5-B691-098B5B7B37D3}"/>
                </a:ext>
              </a:extLst>
            </p:cNvPr>
            <p:cNvSpPr/>
            <p:nvPr/>
          </p:nvSpPr>
          <p:spPr>
            <a:xfrm>
              <a:off x="8110931" y="2428140"/>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780" eaLnBrk="1" fontAlgn="auto" hangingPunct="1">
                <a:spcBef>
                  <a:spcPts val="0"/>
                </a:spcBef>
                <a:spcAft>
                  <a:spcPts val="0"/>
                </a:spcAft>
              </a:pPr>
              <a:endParaRPr lang="zh-CN" altLang="en-US" sz="1400">
                <a:solidFill>
                  <a:prstClr val="white"/>
                </a:solidFill>
              </a:endParaRPr>
            </a:p>
          </p:txBody>
        </p:sp>
      </p:grpSp>
      <p:sp>
        <p:nvSpPr>
          <p:cNvPr id="12" name="文本框 11">
            <a:extLst>
              <a:ext uri="{FF2B5EF4-FFF2-40B4-BE49-F238E27FC236}">
                <a16:creationId xmlns:a16="http://schemas.microsoft.com/office/drawing/2014/main" id="{CDA21B7A-E5A2-4F07-B7CE-D2FAC903A491}"/>
              </a:ext>
            </a:extLst>
          </p:cNvPr>
          <p:cNvSpPr txBox="1"/>
          <p:nvPr/>
        </p:nvSpPr>
        <p:spPr>
          <a:xfrm>
            <a:off x="610277" y="3763547"/>
            <a:ext cx="2663623" cy="992579"/>
          </a:xfrm>
          <a:prstGeom prst="rect">
            <a:avLst/>
          </a:prstGeom>
          <a:noFill/>
        </p:spPr>
        <p:txBody>
          <a:bodyPr wrap="square" lIns="68490" tIns="34289" rIns="68490" bIns="34289">
            <a:spAutoFit/>
          </a:bodyPr>
          <a:lstStyle/>
          <a:p>
            <a:pPr defTabSz="684780" eaLnBrk="1" fontAlgn="auto" hangingPunct="1">
              <a:spcBef>
                <a:spcPts val="0"/>
              </a:spcBef>
              <a:spcAft>
                <a:spcPts val="0"/>
              </a:spcAft>
            </a:pPr>
            <a:r>
              <a:rPr lang="en-US" altLang="zh-CN" sz="1500" dirty="0">
                <a:solidFill>
                  <a:prstClr val="black"/>
                </a:solidFill>
                <a:latin typeface="微软雅黑" panose="020B0503020204020204" pitchFamily="34" charset="-122"/>
                <a:ea typeface="微软雅黑" panose="020B0503020204020204" pitchFamily="34" charset="-122"/>
              </a:rPr>
              <a:t>BPSK</a:t>
            </a:r>
            <a:r>
              <a:rPr lang="zh-CN" altLang="en-US" sz="1500" dirty="0">
                <a:solidFill>
                  <a:prstClr val="black"/>
                </a:solidFill>
                <a:latin typeface="微软雅黑" panose="020B0503020204020204" pitchFamily="34" charset="-122"/>
                <a:ea typeface="微软雅黑" panose="020B0503020204020204" pitchFamily="34" charset="-122"/>
              </a:rPr>
              <a:t>使用了基准的正弦波和</a:t>
            </a:r>
            <a:r>
              <a:rPr lang="zh-CN" altLang="en-US" sz="1500" dirty="0">
                <a:solidFill>
                  <a:srgbClr val="C00000"/>
                </a:solidFill>
                <a:latin typeface="微软雅黑" panose="020B0503020204020204" pitchFamily="34" charset="-122"/>
                <a:ea typeface="微软雅黑" panose="020B0503020204020204" pitchFamily="34" charset="-122"/>
              </a:rPr>
              <a:t>相位反转</a:t>
            </a:r>
            <a:r>
              <a:rPr lang="zh-CN" altLang="en-US" sz="1500" dirty="0">
                <a:solidFill>
                  <a:prstClr val="black"/>
                </a:solidFill>
                <a:latin typeface="微软雅黑" panose="020B0503020204020204" pitchFamily="34" charset="-122"/>
                <a:ea typeface="微软雅黑" panose="020B0503020204020204" pitchFamily="34" charset="-122"/>
              </a:rPr>
              <a:t>的波浪，使一方为</a:t>
            </a:r>
            <a:r>
              <a:rPr lang="en-US" altLang="zh-CN" sz="1500" dirty="0">
                <a:solidFill>
                  <a:prstClr val="black"/>
                </a:solidFill>
                <a:latin typeface="微软雅黑" panose="020B0503020204020204" pitchFamily="34" charset="-122"/>
                <a:ea typeface="微软雅黑" panose="020B0503020204020204" pitchFamily="34" charset="-122"/>
              </a:rPr>
              <a:t>0</a:t>
            </a:r>
            <a:r>
              <a:rPr lang="zh-CN" altLang="en-US" sz="1500" dirty="0">
                <a:solidFill>
                  <a:prstClr val="black"/>
                </a:solidFill>
                <a:latin typeface="微软雅黑" panose="020B0503020204020204" pitchFamily="34" charset="-122"/>
                <a:ea typeface="微软雅黑" panose="020B0503020204020204" pitchFamily="34" charset="-122"/>
              </a:rPr>
              <a:t>，另一方为</a:t>
            </a:r>
            <a:r>
              <a:rPr lang="en-US" altLang="zh-CN" sz="1500" dirty="0">
                <a:solidFill>
                  <a:prstClr val="black"/>
                </a:solidFill>
                <a:latin typeface="微软雅黑" panose="020B0503020204020204" pitchFamily="34" charset="-122"/>
                <a:ea typeface="微软雅黑" panose="020B0503020204020204" pitchFamily="34" charset="-122"/>
              </a:rPr>
              <a:t>1</a:t>
            </a:r>
            <a:r>
              <a:rPr lang="zh-CN" altLang="en-US" sz="1500" dirty="0">
                <a:solidFill>
                  <a:prstClr val="black"/>
                </a:solidFill>
                <a:latin typeface="微软雅黑" panose="020B0503020204020204" pitchFamily="34" charset="-122"/>
                <a:ea typeface="微软雅黑" panose="020B0503020204020204" pitchFamily="34" charset="-122"/>
              </a:rPr>
              <a:t>，从而可以同时传送接受</a:t>
            </a:r>
            <a:r>
              <a:rPr lang="en-US" altLang="zh-CN" sz="1500" dirty="0">
                <a:solidFill>
                  <a:prstClr val="black"/>
                </a:solidFill>
                <a:latin typeface="微软雅黑" panose="020B0503020204020204" pitchFamily="34" charset="-122"/>
                <a:ea typeface="微软雅黑" panose="020B0503020204020204" pitchFamily="34" charset="-122"/>
              </a:rPr>
              <a:t>2</a:t>
            </a:r>
            <a:r>
              <a:rPr lang="zh-CN" altLang="en-US" sz="1500" dirty="0">
                <a:solidFill>
                  <a:prstClr val="black"/>
                </a:solidFill>
                <a:latin typeface="微软雅黑" panose="020B0503020204020204" pitchFamily="34" charset="-122"/>
                <a:ea typeface="微软雅黑" panose="020B0503020204020204" pitchFamily="34" charset="-122"/>
              </a:rPr>
              <a:t>值</a:t>
            </a:r>
            <a:r>
              <a:rPr lang="en-US" altLang="zh-CN" sz="1500" dirty="0">
                <a:solidFill>
                  <a:prstClr val="black"/>
                </a:solidFill>
                <a:latin typeface="微软雅黑" panose="020B0503020204020204" pitchFamily="34" charset="-122"/>
                <a:ea typeface="微软雅黑" panose="020B0503020204020204" pitchFamily="34" charset="-122"/>
              </a:rPr>
              <a:t>(1</a:t>
            </a:r>
            <a:r>
              <a:rPr lang="zh-CN" altLang="en-US" sz="1500" dirty="0">
                <a:solidFill>
                  <a:prstClr val="black"/>
                </a:solidFill>
                <a:latin typeface="微软雅黑" panose="020B0503020204020204" pitchFamily="34" charset="-122"/>
                <a:ea typeface="微软雅黑" panose="020B0503020204020204" pitchFamily="34" charset="-122"/>
              </a:rPr>
              <a:t>比特</a:t>
            </a:r>
            <a:r>
              <a:rPr lang="en-US" altLang="zh-CN" sz="1500" dirty="0">
                <a:solidFill>
                  <a:prstClr val="black"/>
                </a:solidFill>
                <a:latin typeface="微软雅黑" panose="020B0503020204020204" pitchFamily="34" charset="-122"/>
                <a:ea typeface="微软雅黑" panose="020B0503020204020204" pitchFamily="34" charset="-122"/>
              </a:rPr>
              <a:t>)</a:t>
            </a:r>
            <a:r>
              <a:rPr lang="zh-CN" altLang="en-US" sz="1500" dirty="0">
                <a:solidFill>
                  <a:prstClr val="black"/>
                </a:solidFill>
                <a:latin typeface="微软雅黑" panose="020B0503020204020204" pitchFamily="34" charset="-122"/>
                <a:ea typeface="微软雅黑" panose="020B0503020204020204" pitchFamily="34" charset="-122"/>
              </a:rPr>
              <a:t>的信息</a:t>
            </a:r>
            <a:endParaRPr lang="en-US" altLang="zh-CN" sz="1500" dirty="0">
              <a:solidFill>
                <a:prstClr val="black"/>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581BD77-94C3-4A12-8BA1-AA32F8833C1D}"/>
              </a:ext>
            </a:extLst>
          </p:cNvPr>
          <p:cNvSpPr txBox="1"/>
          <p:nvPr/>
        </p:nvSpPr>
        <p:spPr>
          <a:xfrm>
            <a:off x="3348895" y="3779950"/>
            <a:ext cx="2636858" cy="992579"/>
          </a:xfrm>
          <a:prstGeom prst="rect">
            <a:avLst/>
          </a:prstGeom>
          <a:noFill/>
        </p:spPr>
        <p:txBody>
          <a:bodyPr wrap="square" lIns="68490" tIns="34289" rIns="68490" bIns="34289">
            <a:spAutoFit/>
          </a:bodyPr>
          <a:lstStyle/>
          <a:p>
            <a:pPr defTabSz="684780" eaLnBrk="1" fontAlgn="auto" hangingPunct="1">
              <a:spcBef>
                <a:spcPts val="0"/>
              </a:spcBef>
              <a:spcAft>
                <a:spcPts val="0"/>
              </a:spcAft>
            </a:pPr>
            <a:r>
              <a:rPr lang="en-US" altLang="zh-CN" sz="1500" dirty="0">
                <a:solidFill>
                  <a:srgbClr val="333333"/>
                </a:solidFill>
                <a:latin typeface="微软雅黑" panose="020B0503020204020204" pitchFamily="34" charset="-122"/>
                <a:ea typeface="微软雅黑" panose="020B0503020204020204" pitchFamily="34" charset="-122"/>
              </a:rPr>
              <a:t>QPSK</a:t>
            </a:r>
            <a:r>
              <a:rPr lang="zh-CN" altLang="en-US" sz="1500" dirty="0">
                <a:solidFill>
                  <a:srgbClr val="333333"/>
                </a:solidFill>
                <a:latin typeface="微软雅黑" panose="020B0503020204020204" pitchFamily="34" charset="-122"/>
                <a:ea typeface="微软雅黑" panose="020B0503020204020204" pitchFamily="34" charset="-122"/>
              </a:rPr>
              <a:t>是一种四进制相位调，制采用</a:t>
            </a:r>
            <a:r>
              <a:rPr lang="zh-CN" altLang="en-US" sz="1500" dirty="0">
                <a:solidFill>
                  <a:srgbClr val="C00000"/>
                </a:solidFill>
                <a:latin typeface="微软雅黑" panose="020B0503020204020204" pitchFamily="34" charset="-122"/>
                <a:ea typeface="微软雅黑" panose="020B0503020204020204" pitchFamily="34" charset="-122"/>
              </a:rPr>
              <a:t>移相</a:t>
            </a:r>
            <a:r>
              <a:rPr lang="zh-CN" altLang="en-US" sz="1500" dirty="0">
                <a:solidFill>
                  <a:srgbClr val="333333"/>
                </a:solidFill>
                <a:latin typeface="微软雅黑" panose="020B0503020204020204" pitchFamily="34" charset="-122"/>
                <a:ea typeface="微软雅黑" panose="020B0503020204020204" pitchFamily="34" charset="-122"/>
              </a:rPr>
              <a:t>方式</a:t>
            </a:r>
            <a:r>
              <a:rPr lang="en-US" altLang="zh-CN" sz="1500" dirty="0">
                <a:solidFill>
                  <a:srgbClr val="333333"/>
                </a:solidFill>
                <a:latin typeface="微软雅黑" panose="020B0503020204020204" pitchFamily="34" charset="-122"/>
                <a:ea typeface="微软雅黑" panose="020B0503020204020204" pitchFamily="34" charset="-122"/>
              </a:rPr>
              <a:t>QPSK</a:t>
            </a:r>
            <a:r>
              <a:rPr lang="zh-CN" altLang="en-US" sz="1500" dirty="0">
                <a:solidFill>
                  <a:srgbClr val="333333"/>
                </a:solidFill>
                <a:latin typeface="微软雅黑" panose="020B0503020204020204" pitchFamily="34" charset="-122"/>
                <a:ea typeface="微软雅黑" panose="020B0503020204020204" pitchFamily="34" charset="-122"/>
              </a:rPr>
              <a:t>，每个点</a:t>
            </a:r>
            <a:r>
              <a:rPr lang="en-US" altLang="zh-CN" sz="1500" dirty="0">
                <a:solidFill>
                  <a:srgbClr val="333333"/>
                </a:solidFill>
                <a:latin typeface="微软雅黑" panose="020B0503020204020204" pitchFamily="34" charset="-122"/>
                <a:ea typeface="微软雅黑" panose="020B0503020204020204" pitchFamily="34" charset="-122"/>
              </a:rPr>
              <a:t>2</a:t>
            </a:r>
            <a:r>
              <a:rPr lang="zh-CN" altLang="en-US" sz="1500" dirty="0">
                <a:solidFill>
                  <a:srgbClr val="333333"/>
                </a:solidFill>
                <a:latin typeface="微软雅黑" panose="020B0503020204020204" pitchFamily="34" charset="-122"/>
                <a:ea typeface="微软雅黑" panose="020B0503020204020204" pitchFamily="34" charset="-122"/>
              </a:rPr>
              <a:t>比特信息，具有良好的抗噪特性和频带利用率通信业务</a:t>
            </a:r>
            <a:endParaRPr lang="zh-CN" altLang="en-US" sz="1500" dirty="0">
              <a:solidFill>
                <a:prstClr val="black"/>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16DD9746-A344-43E5-AF10-F69AAA8EAF13}"/>
              </a:ext>
            </a:extLst>
          </p:cNvPr>
          <p:cNvSpPr txBox="1"/>
          <p:nvPr/>
        </p:nvSpPr>
        <p:spPr>
          <a:xfrm>
            <a:off x="6060805" y="3826114"/>
            <a:ext cx="2719854" cy="1165703"/>
          </a:xfrm>
          <a:prstGeom prst="rect">
            <a:avLst/>
          </a:prstGeom>
          <a:noFill/>
        </p:spPr>
        <p:txBody>
          <a:bodyPr wrap="square" lIns="68490" tIns="34289" rIns="68490" bIns="34289">
            <a:spAutoFit/>
          </a:bodyPr>
          <a:lstStyle/>
          <a:p>
            <a:pPr defTabSz="684780" eaLnBrk="1" fontAlgn="auto" hangingPunct="1">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QAM</a:t>
            </a:r>
            <a:r>
              <a:rPr lang="zh-CN" altLang="en-US" sz="1400" dirty="0">
                <a:solidFill>
                  <a:prstClr val="black"/>
                </a:solidFill>
                <a:latin typeface="微软雅黑" panose="020B0503020204020204" pitchFamily="34" charset="-122"/>
                <a:ea typeface="微软雅黑" panose="020B0503020204020204" pitchFamily="34" charset="-122"/>
              </a:rPr>
              <a:t>全称正交幅度调制是是一种数字调制方式，产生的方法有正交</a:t>
            </a:r>
            <a:r>
              <a:rPr lang="zh-CN" altLang="en-US" sz="1400" dirty="0">
                <a:solidFill>
                  <a:srgbClr val="C00000"/>
                </a:solidFill>
                <a:latin typeface="微软雅黑" panose="020B0503020204020204" pitchFamily="34" charset="-122"/>
                <a:ea typeface="微软雅黑" panose="020B0503020204020204" pitchFamily="34" charset="-122"/>
              </a:rPr>
              <a:t>调幅</a:t>
            </a:r>
            <a:r>
              <a:rPr lang="zh-CN" altLang="en-US" sz="1400" dirty="0">
                <a:solidFill>
                  <a:prstClr val="black"/>
                </a:solidFill>
                <a:latin typeface="微软雅黑" panose="020B0503020204020204" pitchFamily="34" charset="-122"/>
                <a:ea typeface="微软雅黑" panose="020B0503020204020204" pitchFamily="34" charset="-122"/>
              </a:rPr>
              <a:t>法和复合</a:t>
            </a:r>
            <a:r>
              <a:rPr lang="zh-CN" altLang="en-US" sz="1400" dirty="0">
                <a:solidFill>
                  <a:srgbClr val="C00000"/>
                </a:solidFill>
                <a:latin typeface="微软雅黑" panose="020B0503020204020204" pitchFamily="34" charset="-122"/>
                <a:ea typeface="微软雅黑" panose="020B0503020204020204" pitchFamily="34" charset="-122"/>
              </a:rPr>
              <a:t>相移</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16QAM</a:t>
            </a:r>
            <a:r>
              <a:rPr lang="zh-CN" altLang="en-US" sz="1400" dirty="0">
                <a:solidFill>
                  <a:prstClr val="black"/>
                </a:solidFill>
                <a:latin typeface="微软雅黑" panose="020B0503020204020204" pitchFamily="34" charset="-122"/>
                <a:ea typeface="微软雅黑" panose="020B0503020204020204" pitchFamily="34" charset="-122"/>
              </a:rPr>
              <a:t>是指包含</a:t>
            </a:r>
            <a:r>
              <a:rPr lang="en-US" altLang="zh-CN" sz="1400" dirty="0">
                <a:solidFill>
                  <a:prstClr val="black"/>
                </a:solidFill>
                <a:latin typeface="微软雅黑" panose="020B0503020204020204" pitchFamily="34" charset="-122"/>
                <a:ea typeface="微软雅黑" panose="020B0503020204020204" pitchFamily="34" charset="-122"/>
              </a:rPr>
              <a:t>16</a:t>
            </a:r>
            <a:r>
              <a:rPr lang="zh-CN" altLang="en-US" sz="1400" dirty="0">
                <a:solidFill>
                  <a:prstClr val="black"/>
                </a:solidFill>
                <a:latin typeface="微软雅黑" panose="020B0503020204020204" pitchFamily="34" charset="-122"/>
                <a:ea typeface="微软雅黑" panose="020B0503020204020204" pitchFamily="34" charset="-122"/>
              </a:rPr>
              <a:t>种符号的</a:t>
            </a:r>
            <a:r>
              <a:rPr lang="en-US" altLang="zh-CN" sz="1400" dirty="0">
                <a:solidFill>
                  <a:prstClr val="black"/>
                </a:solidFill>
                <a:latin typeface="微软雅黑" panose="020B0503020204020204" pitchFamily="34" charset="-122"/>
                <a:ea typeface="微软雅黑" panose="020B0503020204020204" pitchFamily="34" charset="-122"/>
              </a:rPr>
              <a:t>QAM</a:t>
            </a:r>
            <a:r>
              <a:rPr lang="zh-CN" altLang="en-US" sz="1400" dirty="0">
                <a:solidFill>
                  <a:prstClr val="black"/>
                </a:solidFill>
                <a:latin typeface="微软雅黑" panose="020B0503020204020204" pitchFamily="34" charset="-122"/>
                <a:ea typeface="微软雅黑" panose="020B0503020204020204" pitchFamily="34" charset="-122"/>
              </a:rPr>
              <a:t>调制方式</a:t>
            </a:r>
          </a:p>
        </p:txBody>
      </p:sp>
      <p:sp>
        <p:nvSpPr>
          <p:cNvPr id="16" name="标题 1">
            <a:extLst>
              <a:ext uri="{FF2B5EF4-FFF2-40B4-BE49-F238E27FC236}">
                <a16:creationId xmlns:a16="http://schemas.microsoft.com/office/drawing/2014/main" id="{BAE59820-68A1-4520-81DE-40C31EBC7CD3}"/>
              </a:ext>
            </a:extLst>
          </p:cNvPr>
          <p:cNvSpPr>
            <a:spLocks noGrp="1"/>
          </p:cNvSpPr>
          <p:nvPr>
            <p:ph type="title"/>
          </p:nvPr>
        </p:nvSpPr>
        <p:spPr>
          <a:xfrm>
            <a:off x="980633" y="273904"/>
            <a:ext cx="6165609" cy="659315"/>
          </a:xfrm>
        </p:spPr>
        <p:txBody>
          <a:bodyPr vert="horz" lIns="68490" tIns="34289" rIns="68490" bIns="34289" rtlCol="0">
            <a:normAutofit/>
          </a:bodyPr>
          <a:lstStyle/>
          <a:p>
            <a:pPr>
              <a:lnSpc>
                <a:spcPct val="130000"/>
              </a:lnSpc>
              <a:spcBef>
                <a:spcPts val="450"/>
              </a:spcBef>
              <a:buFont typeface="Wingdings" pitchFamily="2" charset="2"/>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常见的进制调制方式</a:t>
            </a:r>
            <a:endParaRPr kumimoji="1"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02587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800105" y="250033"/>
            <a:ext cx="7356785" cy="594122"/>
          </a:xfrm>
        </p:spPr>
        <p:txBody>
          <a:bodyPr/>
          <a:lstStyle/>
          <a:p>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正交振幅调制 </a:t>
            </a:r>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QAM </a:t>
            </a:r>
          </a:p>
        </p:txBody>
      </p:sp>
      <p:sp>
        <p:nvSpPr>
          <p:cNvPr id="53251" name="Line 4"/>
          <p:cNvSpPr>
            <a:spLocks noChangeShapeType="1"/>
          </p:cNvSpPr>
          <p:nvPr/>
        </p:nvSpPr>
        <p:spPr bwMode="auto">
          <a:xfrm>
            <a:off x="1917367" y="1890712"/>
            <a:ext cx="0" cy="1938338"/>
          </a:xfrm>
          <a:prstGeom prst="line">
            <a:avLst/>
          </a:prstGeom>
          <a:noFill/>
          <a:ln w="28575">
            <a:solidFill>
              <a:srgbClr val="333399"/>
            </a:solidFill>
            <a:round/>
            <a:headEnd type="triangle" w="med" len="lg"/>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solidFill>
                <a:prstClr val="black"/>
              </a:solidFill>
            </a:endParaRPr>
          </a:p>
        </p:txBody>
      </p:sp>
      <p:sp>
        <p:nvSpPr>
          <p:cNvPr id="53252" name="Oval 5"/>
          <p:cNvSpPr>
            <a:spLocks noChangeArrowheads="1"/>
          </p:cNvSpPr>
          <p:nvPr/>
        </p:nvSpPr>
        <p:spPr bwMode="auto">
          <a:xfrm>
            <a:off x="1082630" y="3083726"/>
            <a:ext cx="76187"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53" name="Oval 6"/>
          <p:cNvSpPr>
            <a:spLocks noChangeArrowheads="1"/>
          </p:cNvSpPr>
          <p:nvPr/>
        </p:nvSpPr>
        <p:spPr bwMode="auto">
          <a:xfrm>
            <a:off x="1082630" y="2274237"/>
            <a:ext cx="76187"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54" name="Oval 7"/>
          <p:cNvSpPr>
            <a:spLocks noChangeArrowheads="1"/>
          </p:cNvSpPr>
          <p:nvPr/>
        </p:nvSpPr>
        <p:spPr bwMode="auto">
          <a:xfrm>
            <a:off x="2164977" y="2274237"/>
            <a:ext cx="73012"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55" name="Oval 8"/>
          <p:cNvSpPr>
            <a:spLocks noChangeArrowheads="1"/>
          </p:cNvSpPr>
          <p:nvPr/>
        </p:nvSpPr>
        <p:spPr bwMode="auto">
          <a:xfrm>
            <a:off x="1615797" y="2274237"/>
            <a:ext cx="73012"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56" name="Oval 9"/>
          <p:cNvSpPr>
            <a:spLocks noChangeArrowheads="1"/>
          </p:cNvSpPr>
          <p:nvPr/>
        </p:nvSpPr>
        <p:spPr bwMode="auto">
          <a:xfrm>
            <a:off x="1082630" y="2683724"/>
            <a:ext cx="76187"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57" name="Oval 10"/>
          <p:cNvSpPr>
            <a:spLocks noChangeArrowheads="1"/>
          </p:cNvSpPr>
          <p:nvPr/>
        </p:nvSpPr>
        <p:spPr bwMode="auto">
          <a:xfrm>
            <a:off x="2165117" y="2681288"/>
            <a:ext cx="76187" cy="57150"/>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58" name="Oval 11"/>
          <p:cNvSpPr>
            <a:spLocks noChangeArrowheads="1"/>
          </p:cNvSpPr>
          <p:nvPr/>
        </p:nvSpPr>
        <p:spPr bwMode="auto">
          <a:xfrm>
            <a:off x="1615937" y="2683724"/>
            <a:ext cx="76187"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59" name="Oval 12"/>
          <p:cNvSpPr>
            <a:spLocks noChangeArrowheads="1"/>
          </p:cNvSpPr>
          <p:nvPr/>
        </p:nvSpPr>
        <p:spPr bwMode="auto">
          <a:xfrm>
            <a:off x="2695110" y="2274237"/>
            <a:ext cx="73012"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srgbClr val="333399"/>
              </a:solidFill>
              <a:latin typeface="Tahoma" pitchFamily="34" charset="0"/>
              <a:ea typeface="宋体" pitchFamily="2" charset="-122"/>
            </a:endParaRPr>
          </a:p>
        </p:txBody>
      </p:sp>
      <p:sp>
        <p:nvSpPr>
          <p:cNvPr id="53260" name="Oval 13"/>
          <p:cNvSpPr>
            <a:spLocks noChangeArrowheads="1"/>
          </p:cNvSpPr>
          <p:nvPr/>
        </p:nvSpPr>
        <p:spPr bwMode="auto">
          <a:xfrm>
            <a:off x="2165117" y="3081338"/>
            <a:ext cx="76187" cy="57150"/>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61" name="Oval 14"/>
          <p:cNvSpPr>
            <a:spLocks noChangeArrowheads="1"/>
          </p:cNvSpPr>
          <p:nvPr/>
        </p:nvSpPr>
        <p:spPr bwMode="auto">
          <a:xfrm>
            <a:off x="1615937" y="3083726"/>
            <a:ext cx="76187"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62" name="Oval 15"/>
          <p:cNvSpPr>
            <a:spLocks noChangeArrowheads="1"/>
          </p:cNvSpPr>
          <p:nvPr/>
        </p:nvSpPr>
        <p:spPr bwMode="auto">
          <a:xfrm>
            <a:off x="2695110" y="2681288"/>
            <a:ext cx="73012" cy="57150"/>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63" name="Oval 16"/>
          <p:cNvSpPr>
            <a:spLocks noChangeArrowheads="1"/>
          </p:cNvSpPr>
          <p:nvPr/>
        </p:nvSpPr>
        <p:spPr bwMode="auto">
          <a:xfrm>
            <a:off x="2164977" y="3500581"/>
            <a:ext cx="73012"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64" name="Oval 17"/>
          <p:cNvSpPr>
            <a:spLocks noChangeArrowheads="1"/>
          </p:cNvSpPr>
          <p:nvPr/>
        </p:nvSpPr>
        <p:spPr bwMode="auto">
          <a:xfrm>
            <a:off x="1082630" y="3500581"/>
            <a:ext cx="76187"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65" name="Oval 18"/>
          <p:cNvSpPr>
            <a:spLocks noChangeArrowheads="1"/>
          </p:cNvSpPr>
          <p:nvPr/>
        </p:nvSpPr>
        <p:spPr bwMode="auto">
          <a:xfrm>
            <a:off x="2695110" y="3083726"/>
            <a:ext cx="73012"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66" name="Oval 19"/>
          <p:cNvSpPr>
            <a:spLocks noChangeArrowheads="1"/>
          </p:cNvSpPr>
          <p:nvPr/>
        </p:nvSpPr>
        <p:spPr bwMode="auto">
          <a:xfrm>
            <a:off x="1615797" y="3500581"/>
            <a:ext cx="73012"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67" name="Oval 20"/>
          <p:cNvSpPr>
            <a:spLocks noChangeArrowheads="1"/>
          </p:cNvSpPr>
          <p:nvPr/>
        </p:nvSpPr>
        <p:spPr bwMode="auto">
          <a:xfrm>
            <a:off x="2695110" y="3500581"/>
            <a:ext cx="73012" cy="54769"/>
          </a:xfrm>
          <a:prstGeom prst="ellipse">
            <a:avLst/>
          </a:prstGeom>
          <a:solidFill>
            <a:srgbClr val="333399"/>
          </a:solidFill>
          <a:ln w="9525">
            <a:solidFill>
              <a:schemeClr val="tx1"/>
            </a:solidFill>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68" name="Line 21"/>
          <p:cNvSpPr>
            <a:spLocks noChangeShapeType="1"/>
          </p:cNvSpPr>
          <p:nvPr/>
        </p:nvSpPr>
        <p:spPr bwMode="auto">
          <a:xfrm>
            <a:off x="539657" y="2919412"/>
            <a:ext cx="2437977"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solidFill>
                <a:prstClr val="black"/>
              </a:solidFill>
            </a:endParaRPr>
          </a:p>
        </p:txBody>
      </p:sp>
      <p:sp>
        <p:nvSpPr>
          <p:cNvPr id="53269" name="Line 22"/>
          <p:cNvSpPr>
            <a:spLocks noChangeShapeType="1"/>
          </p:cNvSpPr>
          <p:nvPr/>
        </p:nvSpPr>
        <p:spPr bwMode="auto">
          <a:xfrm>
            <a:off x="539658" y="2919412"/>
            <a:ext cx="2742724"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solidFill>
                <a:prstClr val="black"/>
              </a:solidFill>
            </a:endParaRPr>
          </a:p>
        </p:txBody>
      </p:sp>
      <p:sp>
        <p:nvSpPr>
          <p:cNvPr id="53270" name="Line 23"/>
          <p:cNvSpPr>
            <a:spLocks noChangeShapeType="1"/>
          </p:cNvSpPr>
          <p:nvPr/>
        </p:nvSpPr>
        <p:spPr bwMode="auto">
          <a:xfrm flipV="1">
            <a:off x="1917368" y="2307491"/>
            <a:ext cx="276177" cy="607219"/>
          </a:xfrm>
          <a:prstGeom prst="line">
            <a:avLst/>
          </a:prstGeom>
          <a:noFill/>
          <a:ln w="28575">
            <a:solidFill>
              <a:srgbClr val="333399"/>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solidFill>
                <a:prstClr val="black"/>
              </a:solidFill>
            </a:endParaRPr>
          </a:p>
        </p:txBody>
      </p:sp>
      <p:sp>
        <p:nvSpPr>
          <p:cNvPr id="53271" name="Freeform 24"/>
          <p:cNvSpPr>
            <a:spLocks/>
          </p:cNvSpPr>
          <p:nvPr/>
        </p:nvSpPr>
        <p:spPr bwMode="auto">
          <a:xfrm>
            <a:off x="2003220" y="2724156"/>
            <a:ext cx="174595" cy="195263"/>
          </a:xfrm>
          <a:custGeom>
            <a:avLst/>
            <a:gdLst>
              <a:gd name="T0" fmla="*/ 0 w 110"/>
              <a:gd name="T1" fmla="*/ 0 h 164"/>
              <a:gd name="T2" fmla="*/ 2147483647 w 110"/>
              <a:gd name="T3" fmla="*/ 2147483647 h 164"/>
              <a:gd name="T4" fmla="*/ 2147483647 w 110"/>
              <a:gd name="T5" fmla="*/ 2147483647 h 164"/>
              <a:gd name="T6" fmla="*/ 2147483647 w 110"/>
              <a:gd name="T7" fmla="*/ 2147483647 h 164"/>
              <a:gd name="T8" fmla="*/ 2147483647 w 110"/>
              <a:gd name="T9" fmla="*/ 2147483647 h 164"/>
              <a:gd name="T10" fmla="*/ 0 60000 65536"/>
              <a:gd name="T11" fmla="*/ 0 60000 65536"/>
              <a:gd name="T12" fmla="*/ 0 60000 65536"/>
              <a:gd name="T13" fmla="*/ 0 60000 65536"/>
              <a:gd name="T14" fmla="*/ 0 60000 65536"/>
              <a:gd name="T15" fmla="*/ 0 w 110"/>
              <a:gd name="T16" fmla="*/ 0 h 164"/>
              <a:gd name="T17" fmla="*/ 110 w 110"/>
              <a:gd name="T18" fmla="*/ 164 h 164"/>
            </a:gdLst>
            <a:ahLst/>
            <a:cxnLst>
              <a:cxn ang="T10">
                <a:pos x="T0" y="T1"/>
              </a:cxn>
              <a:cxn ang="T11">
                <a:pos x="T2" y="T3"/>
              </a:cxn>
              <a:cxn ang="T12">
                <a:pos x="T4" y="T5"/>
              </a:cxn>
              <a:cxn ang="T13">
                <a:pos x="T6" y="T7"/>
              </a:cxn>
              <a:cxn ang="T14">
                <a:pos x="T8" y="T9"/>
              </a:cxn>
            </a:cxnLst>
            <a:rect l="T15" t="T16" r="T17" b="T18"/>
            <a:pathLst>
              <a:path w="110" h="164">
                <a:moveTo>
                  <a:pt x="0" y="0"/>
                </a:moveTo>
                <a:cubicBezTo>
                  <a:pt x="7" y="4"/>
                  <a:pt x="30" y="13"/>
                  <a:pt x="44" y="24"/>
                </a:cubicBezTo>
                <a:cubicBezTo>
                  <a:pt x="58" y="35"/>
                  <a:pt x="76" y="51"/>
                  <a:pt x="86" y="66"/>
                </a:cubicBezTo>
                <a:cubicBezTo>
                  <a:pt x="96" y="81"/>
                  <a:pt x="100" y="96"/>
                  <a:pt x="104" y="112"/>
                </a:cubicBezTo>
                <a:cubicBezTo>
                  <a:pt x="108" y="128"/>
                  <a:pt x="109" y="153"/>
                  <a:pt x="110" y="164"/>
                </a:cubicBezTo>
              </a:path>
            </a:pathLst>
          </a:custGeom>
          <a:noFill/>
          <a:ln w="63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solidFill>
                <a:prstClr val="black"/>
              </a:solidFill>
            </a:endParaRPr>
          </a:p>
        </p:txBody>
      </p:sp>
      <p:sp>
        <p:nvSpPr>
          <p:cNvPr id="53272" name="Text Box 25"/>
          <p:cNvSpPr txBox="1">
            <a:spLocks noChangeArrowheads="1"/>
          </p:cNvSpPr>
          <p:nvPr/>
        </p:nvSpPr>
        <p:spPr bwMode="auto">
          <a:xfrm>
            <a:off x="1907884" y="2265796"/>
            <a:ext cx="241217" cy="35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Times New Roman" pitchFamily="18" charset="0"/>
                <a:ea typeface="宋体" pitchFamily="2" charset="-122"/>
              </a:rPr>
              <a:t>r</a:t>
            </a:r>
          </a:p>
        </p:txBody>
      </p:sp>
      <p:sp>
        <p:nvSpPr>
          <p:cNvPr id="53273" name="Text Box 26"/>
          <p:cNvSpPr txBox="1">
            <a:spLocks noChangeArrowheads="1"/>
          </p:cNvSpPr>
          <p:nvPr/>
        </p:nvSpPr>
        <p:spPr bwMode="auto">
          <a:xfrm>
            <a:off x="2196751" y="2536061"/>
            <a:ext cx="303734" cy="35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Times New Roman" pitchFamily="18" charset="0"/>
                <a:ea typeface="宋体" pitchFamily="2" charset="-122"/>
                <a:sym typeface="Symbol" pitchFamily="18" charset="2"/>
              </a:rPr>
              <a:t></a:t>
            </a:r>
          </a:p>
        </p:txBody>
      </p:sp>
      <p:sp>
        <p:nvSpPr>
          <p:cNvPr id="53274" name="Text Box 27"/>
          <p:cNvSpPr txBox="1">
            <a:spLocks noChangeArrowheads="1"/>
          </p:cNvSpPr>
          <p:nvPr/>
        </p:nvSpPr>
        <p:spPr bwMode="auto">
          <a:xfrm>
            <a:off x="2125385" y="1940756"/>
            <a:ext cx="640750" cy="35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Times New Roman" pitchFamily="18" charset="0"/>
                <a:ea typeface="宋体" pitchFamily="2" charset="-122"/>
                <a:sym typeface="Symbol" pitchFamily="18" charset="2"/>
              </a:rPr>
              <a:t>(r, )</a:t>
            </a:r>
          </a:p>
        </p:txBody>
      </p:sp>
      <p:sp>
        <p:nvSpPr>
          <p:cNvPr id="53275" name="Text Box 28"/>
          <p:cNvSpPr txBox="1">
            <a:spLocks noChangeArrowheads="1"/>
          </p:cNvSpPr>
          <p:nvPr/>
        </p:nvSpPr>
        <p:spPr bwMode="auto">
          <a:xfrm>
            <a:off x="4212587" y="1671733"/>
            <a:ext cx="2934262" cy="91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dirty="0">
                <a:solidFill>
                  <a:srgbClr val="333399"/>
                </a:solidFill>
                <a:latin typeface="幼圆" pitchFamily="49" charset="-122"/>
                <a:ea typeface="幼圆" pitchFamily="49" charset="-122"/>
              </a:rPr>
              <a:t>可供选择的相位有 </a:t>
            </a:r>
            <a:r>
              <a:rPr lang="en-US" altLang="zh-CN" sz="1800" dirty="0">
                <a:solidFill>
                  <a:srgbClr val="333399"/>
                </a:solidFill>
                <a:latin typeface="幼圆" pitchFamily="49" charset="-122"/>
                <a:ea typeface="幼圆" pitchFamily="49" charset="-122"/>
              </a:rPr>
              <a:t>12 </a:t>
            </a:r>
            <a:r>
              <a:rPr lang="zh-CN" altLang="en-US" sz="1800" dirty="0">
                <a:solidFill>
                  <a:srgbClr val="333399"/>
                </a:solidFill>
                <a:latin typeface="幼圆" pitchFamily="49" charset="-122"/>
                <a:ea typeface="幼圆" pitchFamily="49" charset="-122"/>
              </a:rPr>
              <a:t>种，</a:t>
            </a:r>
          </a:p>
          <a:p>
            <a:pPr eaLnBrk="1" hangingPunct="1">
              <a:spcBef>
                <a:spcPct val="0"/>
              </a:spcBef>
              <a:buClrTx/>
              <a:buSzTx/>
              <a:buFontTx/>
              <a:buNone/>
            </a:pPr>
            <a:r>
              <a:rPr lang="zh-CN" altLang="en-US" sz="1800" dirty="0">
                <a:solidFill>
                  <a:srgbClr val="333399"/>
                </a:solidFill>
                <a:latin typeface="幼圆" pitchFamily="49" charset="-122"/>
                <a:ea typeface="幼圆" pitchFamily="49" charset="-122"/>
              </a:rPr>
              <a:t>而对于每一种相位有 </a:t>
            </a:r>
            <a:r>
              <a:rPr lang="en-US" altLang="zh-CN" sz="1800" dirty="0">
                <a:solidFill>
                  <a:srgbClr val="333399"/>
                </a:solidFill>
                <a:latin typeface="幼圆" pitchFamily="49" charset="-122"/>
                <a:ea typeface="幼圆" pitchFamily="49" charset="-122"/>
              </a:rPr>
              <a:t>1 </a:t>
            </a:r>
            <a:r>
              <a:rPr lang="zh-CN" altLang="en-US" sz="1800" dirty="0">
                <a:solidFill>
                  <a:srgbClr val="333399"/>
                </a:solidFill>
                <a:latin typeface="幼圆" pitchFamily="49" charset="-122"/>
                <a:ea typeface="幼圆" pitchFamily="49" charset="-122"/>
              </a:rPr>
              <a:t>或</a:t>
            </a:r>
          </a:p>
          <a:p>
            <a:pPr eaLnBrk="1" hangingPunct="1">
              <a:spcBef>
                <a:spcPct val="0"/>
              </a:spcBef>
              <a:buClrTx/>
              <a:buSzTx/>
              <a:buFontTx/>
              <a:buNone/>
            </a:pPr>
            <a:r>
              <a:rPr lang="en-US" altLang="zh-CN" sz="1800" dirty="0">
                <a:solidFill>
                  <a:srgbClr val="333399"/>
                </a:solidFill>
                <a:latin typeface="幼圆" pitchFamily="49" charset="-122"/>
                <a:ea typeface="幼圆" pitchFamily="49" charset="-122"/>
              </a:rPr>
              <a:t>2 </a:t>
            </a:r>
            <a:r>
              <a:rPr lang="zh-CN" altLang="en-US" sz="1800" dirty="0">
                <a:solidFill>
                  <a:srgbClr val="333399"/>
                </a:solidFill>
                <a:latin typeface="幼圆" pitchFamily="49" charset="-122"/>
                <a:ea typeface="幼圆" pitchFamily="49" charset="-122"/>
              </a:rPr>
              <a:t>种振幅可供选择。 </a:t>
            </a:r>
          </a:p>
        </p:txBody>
      </p:sp>
      <p:sp>
        <p:nvSpPr>
          <p:cNvPr id="53276" name="Text Box 29"/>
          <p:cNvSpPr txBox="1">
            <a:spLocks noChangeArrowheads="1"/>
          </p:cNvSpPr>
          <p:nvPr/>
        </p:nvSpPr>
        <p:spPr bwMode="auto">
          <a:xfrm>
            <a:off x="4139563" y="2643283"/>
            <a:ext cx="3242038" cy="8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600" dirty="0">
                <a:solidFill>
                  <a:srgbClr val="333399"/>
                </a:solidFill>
                <a:latin typeface="幼圆" pitchFamily="49" charset="-122"/>
                <a:ea typeface="幼圆" pitchFamily="49" charset="-122"/>
              </a:rPr>
              <a:t>由于</a:t>
            </a:r>
            <a:r>
              <a:rPr lang="en-US" altLang="zh-CN" sz="1600" dirty="0">
                <a:solidFill>
                  <a:srgbClr val="333399"/>
                </a:solidFill>
                <a:latin typeface="幼圆" pitchFamily="49" charset="-122"/>
                <a:ea typeface="幼圆" pitchFamily="49" charset="-122"/>
              </a:rPr>
              <a:t>4 bit </a:t>
            </a:r>
            <a:r>
              <a:rPr lang="zh-CN" altLang="en-US" sz="1600" dirty="0">
                <a:solidFill>
                  <a:srgbClr val="333399"/>
                </a:solidFill>
                <a:latin typeface="幼圆" pitchFamily="49" charset="-122"/>
                <a:ea typeface="幼圆" pitchFamily="49" charset="-122"/>
              </a:rPr>
              <a:t>编码共有</a:t>
            </a:r>
            <a:r>
              <a:rPr lang="en-US" altLang="zh-CN" sz="1600" dirty="0">
                <a:solidFill>
                  <a:srgbClr val="333399"/>
                </a:solidFill>
                <a:latin typeface="幼圆" pitchFamily="49" charset="-122"/>
                <a:ea typeface="幼圆" pitchFamily="49" charset="-122"/>
              </a:rPr>
              <a:t>16 </a:t>
            </a:r>
            <a:r>
              <a:rPr lang="zh-CN" altLang="en-US" sz="1600" dirty="0">
                <a:solidFill>
                  <a:srgbClr val="333399"/>
                </a:solidFill>
                <a:latin typeface="幼圆" pitchFamily="49" charset="-122"/>
                <a:ea typeface="幼圆" pitchFamily="49" charset="-122"/>
              </a:rPr>
              <a:t>种不同的</a:t>
            </a:r>
          </a:p>
          <a:p>
            <a:pPr eaLnBrk="1" hangingPunct="1">
              <a:spcBef>
                <a:spcPct val="0"/>
              </a:spcBef>
              <a:buClrTx/>
              <a:buSzTx/>
              <a:buFontTx/>
              <a:buNone/>
            </a:pPr>
            <a:r>
              <a:rPr lang="zh-CN" altLang="en-US" sz="1600" dirty="0">
                <a:solidFill>
                  <a:srgbClr val="333399"/>
                </a:solidFill>
                <a:latin typeface="幼圆" pitchFamily="49" charset="-122"/>
                <a:ea typeface="幼圆" pitchFamily="49" charset="-122"/>
              </a:rPr>
              <a:t>组合，因此这 </a:t>
            </a:r>
            <a:r>
              <a:rPr lang="en-US" altLang="zh-CN" sz="1600" dirty="0">
                <a:solidFill>
                  <a:srgbClr val="333399"/>
                </a:solidFill>
                <a:latin typeface="幼圆" pitchFamily="49" charset="-122"/>
                <a:ea typeface="幼圆" pitchFamily="49" charset="-122"/>
              </a:rPr>
              <a:t>16 </a:t>
            </a:r>
            <a:r>
              <a:rPr lang="zh-CN" altLang="en-US" sz="1600" dirty="0">
                <a:solidFill>
                  <a:srgbClr val="333399"/>
                </a:solidFill>
                <a:latin typeface="幼圆" pitchFamily="49" charset="-122"/>
                <a:ea typeface="幼圆" pitchFamily="49" charset="-122"/>
              </a:rPr>
              <a:t>个点中的每个</a:t>
            </a:r>
          </a:p>
          <a:p>
            <a:pPr eaLnBrk="1" hangingPunct="1">
              <a:spcBef>
                <a:spcPct val="0"/>
              </a:spcBef>
              <a:buClrTx/>
              <a:buSzTx/>
              <a:buFontTx/>
              <a:buNone/>
            </a:pPr>
            <a:r>
              <a:rPr lang="zh-CN" altLang="en-US" sz="1600" dirty="0">
                <a:solidFill>
                  <a:srgbClr val="333399"/>
                </a:solidFill>
                <a:latin typeface="幼圆" pitchFamily="49" charset="-122"/>
                <a:ea typeface="幼圆" pitchFamily="49" charset="-122"/>
              </a:rPr>
              <a:t>点可对应于一种 </a:t>
            </a:r>
            <a:r>
              <a:rPr lang="en-US" altLang="zh-CN" sz="1600" dirty="0">
                <a:solidFill>
                  <a:srgbClr val="333399"/>
                </a:solidFill>
                <a:latin typeface="幼圆" pitchFamily="49" charset="-122"/>
                <a:ea typeface="幼圆" pitchFamily="49" charset="-122"/>
              </a:rPr>
              <a:t>4 bit </a:t>
            </a:r>
            <a:r>
              <a:rPr lang="zh-CN" altLang="en-US" sz="1600" dirty="0">
                <a:solidFill>
                  <a:srgbClr val="333399"/>
                </a:solidFill>
                <a:latin typeface="幼圆" pitchFamily="49" charset="-122"/>
                <a:ea typeface="幼圆" pitchFamily="49" charset="-122"/>
              </a:rPr>
              <a:t>的编码。 </a:t>
            </a:r>
          </a:p>
        </p:txBody>
      </p:sp>
      <p:sp>
        <p:nvSpPr>
          <p:cNvPr id="53277" name="Text Box 30"/>
          <p:cNvSpPr txBox="1">
            <a:spLocks noChangeArrowheads="1"/>
          </p:cNvSpPr>
          <p:nvPr/>
        </p:nvSpPr>
        <p:spPr bwMode="auto">
          <a:xfrm>
            <a:off x="1187325" y="3886290"/>
            <a:ext cx="5473418" cy="636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幼圆" pitchFamily="49" charset="-122"/>
                <a:ea typeface="幼圆" pitchFamily="49" charset="-122"/>
              </a:rPr>
              <a:t>若每一个码元可表示的比特数越多，则在接收端进行</a:t>
            </a:r>
          </a:p>
          <a:p>
            <a:pPr eaLnBrk="1" hangingPunct="1">
              <a:spcBef>
                <a:spcPct val="0"/>
              </a:spcBef>
              <a:buClrTx/>
              <a:buSzTx/>
              <a:buFontTx/>
              <a:buNone/>
            </a:pPr>
            <a:r>
              <a:rPr lang="zh-CN" altLang="en-US" sz="1800">
                <a:solidFill>
                  <a:srgbClr val="333399"/>
                </a:solidFill>
                <a:latin typeface="幼圆" pitchFamily="49" charset="-122"/>
                <a:ea typeface="幼圆" pitchFamily="49" charset="-122"/>
              </a:rPr>
              <a:t>解调时要正确识别每一种状态就越困难。 </a:t>
            </a:r>
          </a:p>
        </p:txBody>
      </p:sp>
      <p:sp>
        <p:nvSpPr>
          <p:cNvPr id="53278" name="Rectangle 31"/>
          <p:cNvSpPr>
            <a:spLocks noChangeArrowheads="1"/>
          </p:cNvSpPr>
          <p:nvPr/>
        </p:nvSpPr>
        <p:spPr bwMode="auto">
          <a:xfrm>
            <a:off x="755519" y="3993358"/>
            <a:ext cx="144438" cy="109538"/>
          </a:xfrm>
          <a:prstGeom prst="rect">
            <a:avLst/>
          </a:prstGeom>
          <a:solidFill>
            <a:srgbClr val="333399"/>
          </a:soli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79" name="Rectangle 32"/>
          <p:cNvSpPr>
            <a:spLocks noChangeArrowheads="1"/>
          </p:cNvSpPr>
          <p:nvPr/>
        </p:nvSpPr>
        <p:spPr bwMode="auto">
          <a:xfrm>
            <a:off x="3923618" y="2752726"/>
            <a:ext cx="146025" cy="107156"/>
          </a:xfrm>
          <a:prstGeom prst="rect">
            <a:avLst/>
          </a:prstGeom>
          <a:solidFill>
            <a:srgbClr val="333399"/>
          </a:soli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80" name="Rectangle 33"/>
          <p:cNvSpPr>
            <a:spLocks noChangeArrowheads="1"/>
          </p:cNvSpPr>
          <p:nvPr/>
        </p:nvSpPr>
        <p:spPr bwMode="auto">
          <a:xfrm>
            <a:off x="3923618" y="1778793"/>
            <a:ext cx="146025" cy="109538"/>
          </a:xfrm>
          <a:prstGeom prst="rect">
            <a:avLst/>
          </a:prstGeom>
          <a:solidFill>
            <a:srgbClr val="333399"/>
          </a:soli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800">
              <a:solidFill>
                <a:prstClr val="black"/>
              </a:solidFill>
              <a:latin typeface="Tahoma" pitchFamily="34" charset="0"/>
              <a:ea typeface="宋体" pitchFamily="2" charset="-122"/>
            </a:endParaRPr>
          </a:p>
        </p:txBody>
      </p:sp>
      <p:sp>
        <p:nvSpPr>
          <p:cNvPr id="53281" name="Text Box 34"/>
          <p:cNvSpPr txBox="1">
            <a:spLocks noChangeArrowheads="1"/>
          </p:cNvSpPr>
          <p:nvPr/>
        </p:nvSpPr>
        <p:spPr bwMode="auto">
          <a:xfrm>
            <a:off x="1311155" y="1587139"/>
            <a:ext cx="625938" cy="359135"/>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694F07"/>
                </a:solidFill>
                <a:latin typeface="Tahoma" pitchFamily="34" charset="0"/>
                <a:ea typeface="黑体" pitchFamily="49" charset="-122"/>
              </a:rPr>
              <a:t>举例</a:t>
            </a:r>
          </a:p>
        </p:txBody>
      </p:sp>
      <p:sp>
        <p:nvSpPr>
          <p:cNvPr id="53282" name="Text Box 34"/>
          <p:cNvSpPr txBox="1">
            <a:spLocks noChangeArrowheads="1"/>
          </p:cNvSpPr>
          <p:nvPr/>
        </p:nvSpPr>
        <p:spPr bwMode="auto">
          <a:xfrm>
            <a:off x="541244" y="1208485"/>
            <a:ext cx="4704170" cy="35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prstClr val="black"/>
                </a:solidFill>
                <a:latin typeface="Times New Roman" pitchFamily="18" charset="0"/>
                <a:ea typeface="宋体" pitchFamily="2" charset="-122"/>
              </a:rPr>
              <a:t>QUADRATURE AMPLITUDE MODULATION</a:t>
            </a:r>
          </a:p>
        </p:txBody>
      </p:sp>
    </p:spTree>
    <p:extLst>
      <p:ext uri="{BB962C8B-B14F-4D97-AF65-F5344CB8AC3E}">
        <p14:creationId xmlns:p14="http://schemas.microsoft.com/office/powerpoint/2010/main" val="248023488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612811" y="195263"/>
            <a:ext cx="7366309" cy="667941"/>
          </a:xfrm>
        </p:spPr>
        <p:txBody>
          <a:bodyPr/>
          <a:lstStyle/>
          <a:p>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数字数据用数字信号表示</a:t>
            </a:r>
          </a:p>
        </p:txBody>
      </p:sp>
      <p:sp>
        <p:nvSpPr>
          <p:cNvPr id="44035" name="Rectangle 3"/>
          <p:cNvSpPr>
            <a:spLocks noGrp="1" noRot="1" noChangeArrowheads="1"/>
          </p:cNvSpPr>
          <p:nvPr>
            <p:ph idx="4294967295"/>
          </p:nvPr>
        </p:nvSpPr>
        <p:spPr>
          <a:xfrm>
            <a:off x="395536" y="915566"/>
            <a:ext cx="8136904" cy="3600400"/>
          </a:xfrm>
        </p:spPr>
        <p:txBody>
          <a:bodyPr>
            <a:noAutofit/>
          </a:bodyPr>
          <a:lstStyle/>
          <a:p>
            <a:pPr marL="244027" indent="-244027" fontAlgn="auto">
              <a:spcAft>
                <a:spcPts val="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离散的数字信号可以用不连续的电压或电流的脉冲序列表示。每个脉冲代表一个信号单元，称为码元；每秒钟发送的二进制码元的数目称为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码速</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p>
          <a:p>
            <a:pPr marL="244027" indent="-244027" fontAlgn="auto">
              <a:spcAft>
                <a:spcPts val="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单极性码</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marL="529778" lvl="1" indent="-285750" fontAlgn="auto">
              <a:spcAft>
                <a:spcPts val="0"/>
              </a:spcAft>
              <a:buFont typeface="Wingdings" panose="05000000000000000000" pitchFamily="2" charset="2"/>
              <a:buChar char="ü"/>
              <a:defRPr/>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有电流发出表示二进制的”</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p>
          <a:p>
            <a:pPr marL="529778" lvl="1" indent="-285750" fontAlgn="auto">
              <a:spcAft>
                <a:spcPts val="0"/>
              </a:spcAft>
              <a:buFont typeface="Wingdings" panose="05000000000000000000" pitchFamily="2" charset="2"/>
              <a:buChar char="ü"/>
              <a:defRPr/>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无电流发出则代表”</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a:t>
            </a:r>
          </a:p>
          <a:p>
            <a:pPr marL="529778" lvl="1" indent="-285750" fontAlgn="auto">
              <a:spcAft>
                <a:spcPts val="0"/>
              </a:spcAft>
              <a:buFont typeface="Wingdings" panose="05000000000000000000" pitchFamily="2" charset="2"/>
              <a:buChar char="ü"/>
              <a:defRPr/>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码元时间中心是采样时间</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判决门限为半幅度电平</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即</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0.5.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若接收到信号在</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0.5-1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之间</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就判为</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p>
          <a:p>
            <a:pPr marL="244027" indent="-244027" fontAlgn="auto">
              <a:spcAft>
                <a:spcPts val="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双极性码</a:t>
            </a:r>
          </a:p>
          <a:p>
            <a:pPr marL="529778" lvl="1" indent="-285750" fontAlgn="auto">
              <a:spcAft>
                <a:spcPts val="0"/>
              </a:spcAft>
              <a:buFont typeface="Wingdings" panose="05000000000000000000" pitchFamily="2" charset="2"/>
              <a:buChar char="ü"/>
              <a:defRPr/>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码是正电流</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码是负电流</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正和负的幅度相等。 </a:t>
            </a:r>
          </a:p>
        </p:txBody>
      </p:sp>
    </p:spTree>
    <p:extLst>
      <p:ext uri="{BB962C8B-B14F-4D97-AF65-F5344CB8AC3E}">
        <p14:creationId xmlns:p14="http://schemas.microsoft.com/office/powerpoint/2010/main" val="127371028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08000" y="267494"/>
            <a:ext cx="6447501" cy="990600"/>
          </a:xfrm>
        </p:spPr>
        <p:txBody>
          <a:bodyPr/>
          <a:lstStyle/>
          <a:p>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2.1  </a:t>
            </a: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物理层的基本概念</a:t>
            </a:r>
          </a:p>
        </p:txBody>
      </p:sp>
      <p:sp>
        <p:nvSpPr>
          <p:cNvPr id="43011" name="Rectangle 3"/>
          <p:cNvSpPr>
            <a:spLocks noGrp="1" noChangeArrowheads="1"/>
          </p:cNvSpPr>
          <p:nvPr>
            <p:ph idx="4294967295"/>
          </p:nvPr>
        </p:nvSpPr>
        <p:spPr>
          <a:xfrm>
            <a:off x="508000" y="1168400"/>
            <a:ext cx="8024439" cy="3078163"/>
          </a:xfrm>
        </p:spPr>
        <p:txBody>
          <a:bodyPr/>
          <a:lstStyle/>
          <a:p>
            <a:pPr marL="0" indent="0">
              <a:spcBef>
                <a:spcPct val="15000"/>
              </a:spcBef>
              <a:spcAft>
                <a:spcPts val="156"/>
              </a:spcAft>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物理层提供机械的、电气的、功能的和规程的特性，目的是启动、维护和关闭数据链路实体之间进行比特传输的物理连接。连接可能通过中继系统，在中继系统内的传输也是在物理层的。</a:t>
            </a:r>
          </a:p>
          <a:p>
            <a:pPr marL="0" lvl="1">
              <a:buFont typeface="Wingdings" pitchFamily="2" charset="2"/>
              <a:buChar char="ü"/>
            </a:pPr>
            <a:r>
              <a:rPr lang="zh-CN" altLang="en-US" sz="16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机械特性</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指明接口所用接线器的形状和尺寸、引线数目和排列、固定和锁定装置等。</a:t>
            </a:r>
          </a:p>
          <a:p>
            <a:pPr marL="0" lvl="1">
              <a:buFont typeface="Wingdings" pitchFamily="2" charset="2"/>
              <a:buChar char="ü"/>
            </a:pPr>
            <a:r>
              <a:rPr lang="zh-CN" altLang="en-US" sz="16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电气特性</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指明在接口电缆的各条线上出现的电压范围。</a:t>
            </a:r>
          </a:p>
          <a:p>
            <a:pPr marL="0" lvl="1">
              <a:buFont typeface="Wingdings" pitchFamily="2" charset="2"/>
              <a:buChar char="ü"/>
            </a:pPr>
            <a:r>
              <a:rPr lang="zh-CN" altLang="en-US" sz="16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功能特性</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指明某条线上出现的某一电平的电压表示何种意义。</a:t>
            </a:r>
          </a:p>
          <a:p>
            <a:pPr marL="0" lvl="1">
              <a:buFont typeface="Wingdings" pitchFamily="2" charset="2"/>
              <a:buChar char="ü"/>
            </a:pPr>
            <a:r>
              <a:rPr lang="zh-CN" altLang="en-US" sz="16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过程特性</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指明对于不同功能的各种可能事件出现顺序。 </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8313D-882F-2842-BDDB-A84A98BEAA87}"/>
              </a:ext>
            </a:extLst>
          </p:cNvPr>
          <p:cNvSpPr>
            <a:spLocks noGrp="1"/>
          </p:cNvSpPr>
          <p:nvPr>
            <p:ph type="title"/>
          </p:nvPr>
        </p:nvSpPr>
        <p:spPr/>
        <p:txBody>
          <a:bodyPr>
            <a:normAutofit/>
          </a:bodyPr>
          <a:lstStyle/>
          <a:p>
            <a:pPr>
              <a:lnSpc>
                <a:spcPct val="11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常用的几种编码方式</a:t>
            </a:r>
          </a:p>
        </p:txBody>
      </p:sp>
      <p:sp>
        <p:nvSpPr>
          <p:cNvPr id="3" name="内容占位符 2">
            <a:extLst>
              <a:ext uri="{FF2B5EF4-FFF2-40B4-BE49-F238E27FC236}">
                <a16:creationId xmlns:a16="http://schemas.microsoft.com/office/drawing/2014/main" id="{B87DC579-9336-6B4E-9436-FB9AB7CD2822}"/>
              </a:ext>
            </a:extLst>
          </p:cNvPr>
          <p:cNvSpPr>
            <a:spLocks noGrp="1"/>
          </p:cNvSpPr>
          <p:nvPr>
            <p:ph idx="1"/>
          </p:nvPr>
        </p:nvSpPr>
        <p:spPr>
          <a:xfrm>
            <a:off x="539552" y="1177444"/>
            <a:ext cx="7534717" cy="2690417"/>
          </a:xfrm>
        </p:spPr>
        <p:txBody>
          <a:bodyPr>
            <a:normAutofit/>
          </a:bodyPr>
          <a:lstStyle/>
          <a:p>
            <a:pPr lvl="1">
              <a:lnSpc>
                <a:spcPct val="11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不归零制码（</a:t>
            </a:r>
            <a:r>
              <a:rPr lang="en-US" altLang="zh-CN" dirty="0">
                <a:latin typeface="Times New Roman" panose="02020603050405020304" pitchFamily="18" charset="0"/>
                <a:ea typeface="楷体" panose="02010609060101010101" pitchFamily="49" charset="-122"/>
                <a:cs typeface="Times New Roman" panose="02020603050405020304" pitchFamily="18" charset="0"/>
              </a:rPr>
              <a:t>NRZ</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Non-Return to Zero</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a:p>
            <a:pPr lvl="2">
              <a:lnSpc>
                <a:spcPct val="110000"/>
              </a:lnSpc>
            </a:pP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原理：用两种不同的电平分别表示二进制信息“</a:t>
            </a:r>
            <a:r>
              <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，低电平表示“</a:t>
            </a:r>
            <a:r>
              <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，高电平表示“</a:t>
            </a:r>
            <a:r>
              <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110000"/>
              </a:lnSpc>
            </a:pP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缺点：</a:t>
            </a:r>
          </a:p>
          <a:p>
            <a:pPr marL="1294240" lvl="3" indent="-211571">
              <a:lnSpc>
                <a:spcPct val="11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难以分辨一位的结束和另一位的开始</a:t>
            </a:r>
          </a:p>
          <a:p>
            <a:pPr marL="1294240" lvl="3" indent="-211571">
              <a:lnSpc>
                <a:spcPct val="11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发送方和接收方必须有时钟同步</a:t>
            </a:r>
          </a:p>
          <a:p>
            <a:pPr marL="1294240" lvl="3" indent="-211571">
              <a:lnSpc>
                <a:spcPct val="11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若信号中“</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连续出现，信号直流分量将累加</a:t>
            </a:r>
          </a:p>
          <a:p>
            <a:pPr lvl="2">
              <a:lnSpc>
                <a:spcPct val="110000"/>
              </a:lnSpc>
            </a:pP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结论：容易产生传播错误</a:t>
            </a:r>
          </a:p>
          <a:p>
            <a:endParaRPr kumimoji="1"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59B5D582-DC75-B442-A3B2-A7B20A293CB2}"/>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20</a:t>
            </a:fld>
            <a:endParaRPr kumimoji="1" lang="zh-CN" altLang="en-US" dirty="0">
              <a:solidFill>
                <a:prstClr val="black">
                  <a:tint val="75000"/>
                </a:prstClr>
              </a:solidFill>
            </a:endParaRPr>
          </a:p>
        </p:txBody>
      </p:sp>
      <p:graphicFrame>
        <p:nvGraphicFramePr>
          <p:cNvPr id="5" name="Object 142">
            <a:extLst>
              <a:ext uri="{FF2B5EF4-FFF2-40B4-BE49-F238E27FC236}">
                <a16:creationId xmlns:a16="http://schemas.microsoft.com/office/drawing/2014/main" id="{2B42CA34-40B6-8E4A-BF3D-1B63AFE97E2E}"/>
              </a:ext>
            </a:extLst>
          </p:cNvPr>
          <p:cNvGraphicFramePr>
            <a:graphicFrameLocks noChangeAspect="1"/>
          </p:cNvGraphicFramePr>
          <p:nvPr>
            <p:extLst>
              <p:ext uri="{D42A27DB-BD31-4B8C-83A1-F6EECF244321}">
                <p14:modId xmlns:p14="http://schemas.microsoft.com/office/powerpoint/2010/main" val="1344804312"/>
              </p:ext>
            </p:extLst>
          </p:nvPr>
        </p:nvGraphicFramePr>
        <p:xfrm>
          <a:off x="1403719" y="3867965"/>
          <a:ext cx="4727863" cy="794147"/>
        </p:xfrm>
        <a:graphic>
          <a:graphicData uri="http://schemas.openxmlformats.org/presentationml/2006/ole">
            <mc:AlternateContent xmlns:mc="http://schemas.openxmlformats.org/markup-compatibility/2006">
              <mc:Choice xmlns:v="urn:schemas-microsoft-com:vml" Requires="v">
                <p:oleObj name="图片" r:id="rId3" imgW="28155900" imgH="7975600" progId="Word.Picture.8">
                  <p:embed/>
                </p:oleObj>
              </mc:Choice>
              <mc:Fallback>
                <p:oleObj name="图片" r:id="rId3" imgW="28155900" imgH="79756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719" y="3867965"/>
                        <a:ext cx="4727863" cy="79414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49467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3F0A2-124C-0145-93F2-1DCF7A338553}"/>
              </a:ext>
            </a:extLst>
          </p:cNvPr>
          <p:cNvSpPr>
            <a:spLocks noGrp="1"/>
          </p:cNvSpPr>
          <p:nvPr>
            <p:ph type="title"/>
          </p:nvPr>
        </p:nvSpPr>
        <p:spPr/>
        <p:txBody>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数据编码技术</a:t>
            </a:r>
          </a:p>
        </p:txBody>
      </p:sp>
      <p:sp>
        <p:nvSpPr>
          <p:cNvPr id="3" name="内容占位符 2">
            <a:extLst>
              <a:ext uri="{FF2B5EF4-FFF2-40B4-BE49-F238E27FC236}">
                <a16:creationId xmlns:a16="http://schemas.microsoft.com/office/drawing/2014/main" id="{C8FC6372-3B68-3744-AB8D-E35505AA790F}"/>
              </a:ext>
            </a:extLst>
          </p:cNvPr>
          <p:cNvSpPr>
            <a:spLocks noGrp="1"/>
          </p:cNvSpPr>
          <p:nvPr>
            <p:ph idx="1"/>
          </p:nvPr>
        </p:nvSpPr>
        <p:spPr>
          <a:xfrm>
            <a:off x="641594" y="930873"/>
            <a:ext cx="7886700" cy="3440021"/>
          </a:xfrm>
        </p:spPr>
        <p:txBody>
          <a:bodyPr/>
          <a:lstStyle/>
          <a:p>
            <a:pPr>
              <a:lnSpc>
                <a:spcPct val="110000"/>
              </a:lnSpc>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曼彻斯特码（</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Manchester</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），也称相位编码</a:t>
            </a:r>
          </a:p>
          <a:p>
            <a:pPr lvl="1">
              <a:lnSpc>
                <a:spcPct val="110000"/>
              </a:lnSpc>
            </a:pPr>
            <a:r>
              <a:rPr lang="zh-CN" altLang="en-US"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原理：每一位中间都有一个跳变，从低跳到高表示“</a:t>
            </a:r>
            <a:r>
              <a:rPr lang="en-US" altLang="zh-CN"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，从高跳到低表示“</a:t>
            </a:r>
            <a:r>
              <a:rPr lang="en-US" altLang="zh-CN"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lvl="1">
              <a:lnSpc>
                <a:spcPct val="110000"/>
              </a:lnSpc>
            </a:pPr>
            <a:r>
              <a:rPr lang="zh-CN" altLang="en-US"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优点：克服了</a:t>
            </a:r>
            <a:r>
              <a:rPr lang="en-US" altLang="zh-CN"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NRZ</a:t>
            </a:r>
            <a:r>
              <a:rPr lang="zh-CN" altLang="en-US"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码的不足。每位中间的跳变即可作为数据，又可作为时钟，能够自同步</a:t>
            </a:r>
          </a:p>
          <a:p>
            <a:pPr>
              <a:lnSpc>
                <a:spcPct val="110000"/>
              </a:lnSpc>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差分曼彻斯特码（</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Differential Manchester</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p>
          <a:p>
            <a:pPr lvl="1">
              <a:lnSpc>
                <a:spcPct val="110000"/>
              </a:lnSpc>
            </a:pPr>
            <a:r>
              <a:rPr lang="zh-CN" altLang="en-US"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原理：每一位中间都有一个跳变，每位开始时有跳变表示“</a:t>
            </a:r>
            <a:r>
              <a:rPr lang="en-US" altLang="zh-CN"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，无跳变表示“</a:t>
            </a:r>
            <a:r>
              <a:rPr lang="en-US" altLang="zh-CN"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。位中间跳变表示时钟，位前跳变表示数据</a:t>
            </a:r>
          </a:p>
          <a:p>
            <a:pPr lvl="1">
              <a:lnSpc>
                <a:spcPct val="110000"/>
              </a:lnSpc>
            </a:pPr>
            <a:r>
              <a:rPr lang="zh-CN" altLang="en-US" sz="15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优点：时钟、数据分离，便于提取</a:t>
            </a:r>
          </a:p>
          <a:p>
            <a:endParaRPr kumimoji="1"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B50E178B-4E5D-454D-8C7C-B10E43734DD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21</a:t>
            </a:fld>
            <a:endParaRPr kumimoji="1" lang="zh-CN" altLang="en-US" dirty="0">
              <a:solidFill>
                <a:prstClr val="black">
                  <a:tint val="75000"/>
                </a:prstClr>
              </a:solidFill>
            </a:endParaRPr>
          </a:p>
        </p:txBody>
      </p:sp>
      <p:graphicFrame>
        <p:nvGraphicFramePr>
          <p:cNvPr id="5" name="Object 142">
            <a:extLst>
              <a:ext uri="{FF2B5EF4-FFF2-40B4-BE49-F238E27FC236}">
                <a16:creationId xmlns:a16="http://schemas.microsoft.com/office/drawing/2014/main" id="{714DFAEE-FAA8-B841-8101-72E42596F597}"/>
              </a:ext>
            </a:extLst>
          </p:cNvPr>
          <p:cNvGraphicFramePr>
            <a:graphicFrameLocks noChangeAspect="1"/>
          </p:cNvGraphicFramePr>
          <p:nvPr>
            <p:extLst>
              <p:ext uri="{D42A27DB-BD31-4B8C-83A1-F6EECF244321}">
                <p14:modId xmlns:p14="http://schemas.microsoft.com/office/powerpoint/2010/main" val="1449410248"/>
              </p:ext>
            </p:extLst>
          </p:nvPr>
        </p:nvGraphicFramePr>
        <p:xfrm>
          <a:off x="1547664" y="3529159"/>
          <a:ext cx="5233771" cy="1340426"/>
        </p:xfrm>
        <a:graphic>
          <a:graphicData uri="http://schemas.openxmlformats.org/presentationml/2006/ole">
            <mc:AlternateContent xmlns:mc="http://schemas.openxmlformats.org/markup-compatibility/2006">
              <mc:Choice xmlns:v="urn:schemas-microsoft-com:vml" Requires="v">
                <p:oleObj name="图片" r:id="rId2" imgW="28155900" imgH="23990300" progId="Word.Picture.8">
                  <p:embed/>
                </p:oleObj>
              </mc:Choice>
              <mc:Fallback>
                <p:oleObj name="图片" r:id="rId2" imgW="28155900" imgH="23990300" progId="Word.Picture.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529159"/>
                        <a:ext cx="5233771" cy="134042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91515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a:xfrm>
            <a:off x="761868" y="195262"/>
            <a:ext cx="7772638" cy="661988"/>
          </a:xfrm>
        </p:spPr>
        <p:txBody>
          <a:bodyPr>
            <a:normAutofit/>
          </a:bodyPr>
          <a:lstStyle/>
          <a:p>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常用的编码方式</a:t>
            </a:r>
            <a:endPar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5299" name="Picture 3" descr="02x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371" y="1064419"/>
            <a:ext cx="6990136" cy="233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 Box 4"/>
          <p:cNvSpPr txBox="1">
            <a:spLocks noChangeArrowheads="1"/>
          </p:cNvSpPr>
          <p:nvPr/>
        </p:nvSpPr>
        <p:spPr bwMode="auto">
          <a:xfrm>
            <a:off x="898371" y="4143377"/>
            <a:ext cx="6642586" cy="405591"/>
          </a:xfrm>
          <a:prstGeom prst="rect">
            <a:avLst/>
          </a:prstGeom>
          <a:solidFill>
            <a:srgbClr val="CCFFFF"/>
          </a:solidFill>
          <a:ln w="9525">
            <a:solidFill>
              <a:schemeClr val="tx1"/>
            </a:solidFill>
            <a:miter lim="800000"/>
            <a:headEnd/>
            <a:tailEnd/>
          </a:ln>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2100" b="1">
                <a:solidFill>
                  <a:srgbClr val="000099"/>
                </a:solidFill>
                <a:latin typeface="Times New Roman" pitchFamily="18" charset="0"/>
                <a:ea typeface="宋体" pitchFamily="2" charset="-122"/>
              </a:rPr>
              <a:t>NRZI:</a:t>
            </a:r>
            <a:r>
              <a:rPr lang="en-US" altLang="zh-CN" sz="2100">
                <a:latin typeface="Times New Roman" pitchFamily="18" charset="0"/>
                <a:ea typeface="宋体" pitchFamily="2" charset="-122"/>
              </a:rPr>
              <a:t> Encode 1s using “transitions”; 0s keep current level.</a:t>
            </a:r>
          </a:p>
        </p:txBody>
      </p:sp>
      <p:sp>
        <p:nvSpPr>
          <p:cNvPr id="55301" name="Text Box 5"/>
          <p:cNvSpPr txBox="1">
            <a:spLocks noChangeArrowheads="1"/>
          </p:cNvSpPr>
          <p:nvPr/>
        </p:nvSpPr>
        <p:spPr bwMode="auto">
          <a:xfrm>
            <a:off x="928527" y="4543427"/>
            <a:ext cx="5735286" cy="405591"/>
          </a:xfrm>
          <a:prstGeom prst="rect">
            <a:avLst/>
          </a:prstGeom>
          <a:solidFill>
            <a:srgbClr val="CCFF99"/>
          </a:solidFill>
          <a:ln w="9525">
            <a:solidFill>
              <a:schemeClr val="tx1"/>
            </a:solidFill>
            <a:miter lim="800000"/>
            <a:headEnd/>
            <a:tailEnd/>
          </a:ln>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2100" b="1">
                <a:solidFill>
                  <a:srgbClr val="000099"/>
                </a:solidFill>
                <a:latin typeface="Times New Roman" pitchFamily="18" charset="0"/>
                <a:ea typeface="宋体" pitchFamily="2" charset="-122"/>
              </a:rPr>
              <a:t>Manchester:</a:t>
            </a:r>
            <a:r>
              <a:rPr lang="en-US" altLang="zh-CN" sz="2100">
                <a:latin typeface="Times New Roman" pitchFamily="18" charset="0"/>
                <a:ea typeface="宋体" pitchFamily="2" charset="-122"/>
              </a:rPr>
              <a:t> XOR NRZ-encoded signal and clock.</a:t>
            </a:r>
          </a:p>
        </p:txBody>
      </p:sp>
      <p:sp>
        <p:nvSpPr>
          <p:cNvPr id="55302" name="Text Box 6"/>
          <p:cNvSpPr txBox="1">
            <a:spLocks noChangeArrowheads="1"/>
          </p:cNvSpPr>
          <p:nvPr/>
        </p:nvSpPr>
        <p:spPr bwMode="auto">
          <a:xfrm>
            <a:off x="669819" y="3419476"/>
            <a:ext cx="8077385" cy="72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2100">
                <a:latin typeface="Times New Roman" pitchFamily="18" charset="0"/>
                <a:ea typeface="宋体" pitchFamily="2" charset="-122"/>
              </a:rPr>
              <a:t>Clock recovery depends on </a:t>
            </a:r>
            <a:r>
              <a:rPr lang="en-US" altLang="zh-CN" sz="2100" b="1" i="1">
                <a:solidFill>
                  <a:srgbClr val="FF0000"/>
                </a:solidFill>
                <a:latin typeface="Times New Roman" pitchFamily="18" charset="0"/>
                <a:ea typeface="宋体" pitchFamily="2" charset="-122"/>
              </a:rPr>
              <a:t>transitions</a:t>
            </a:r>
            <a:r>
              <a:rPr lang="en-US" altLang="zh-CN" sz="2100">
                <a:latin typeface="Times New Roman" pitchFamily="18" charset="0"/>
                <a:ea typeface="宋体" pitchFamily="2" charset="-122"/>
              </a:rPr>
              <a:t>. To keep clocks in sync, the more transitions the better; too few and clocks will drift.</a:t>
            </a:r>
          </a:p>
        </p:txBody>
      </p:sp>
    </p:spTree>
    <p:extLst>
      <p:ext uri="{BB962C8B-B14F-4D97-AF65-F5344CB8AC3E}">
        <p14:creationId xmlns:p14="http://schemas.microsoft.com/office/powerpoint/2010/main" val="142132479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a:xfrm>
            <a:off x="395536" y="267494"/>
            <a:ext cx="7798033" cy="647700"/>
          </a:xfrm>
        </p:spPr>
        <p:txBody>
          <a:bodyPr/>
          <a:lstStyle/>
          <a:p>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模拟数据用数字信号表示</a:t>
            </a:r>
          </a:p>
        </p:txBody>
      </p:sp>
      <p:sp>
        <p:nvSpPr>
          <p:cNvPr id="56323" name="Rectangle 3"/>
          <p:cNvSpPr>
            <a:spLocks noGrp="1" noRot="1" noChangeArrowheads="1"/>
          </p:cNvSpPr>
          <p:nvPr>
            <p:ph idx="4294967295"/>
          </p:nvPr>
        </p:nvSpPr>
        <p:spPr>
          <a:xfrm>
            <a:off x="611560" y="1020452"/>
            <a:ext cx="6950025" cy="3102595"/>
          </a:xfrm>
        </p:spPr>
        <p:txBody>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在发送端设置一个模拟</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数字转换器（称为编码器），在接收端设置一个数字</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模拟转换器（称为解码器）。</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对模拟信号进行数字化编码的最常见的方法是脉冲编码调制</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PCM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Pulse Code Modulation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lvl="1">
              <a:buFont typeface="Wingdings" panose="05000000000000000000" pitchFamily="2" charset="2"/>
              <a:buChar char="ü"/>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模拟信号</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采样</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电平量化</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编码</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数字信号</a:t>
            </a:r>
          </a:p>
          <a:p>
            <a:pPr lvl="1">
              <a:buFont typeface="Wingdings" panose="05000000000000000000" pitchFamily="2" charset="2"/>
              <a:buChar char="ü"/>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如：对</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4kHz</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的电话信道，产生</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位数字序列，每秒采样</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8000</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次</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增量调制方法</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DM</a:t>
            </a:r>
          </a:p>
          <a:p>
            <a:pPr>
              <a:buFont typeface="Wingdings 2" pitchFamily="18" charset="2"/>
              <a:buNone/>
            </a:pPr>
            <a:endParaRPr lang="zh-CN" altLang="en-US" sz="27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52513" y="136922"/>
            <a:ext cx="7798033" cy="598884"/>
          </a:xfrm>
        </p:spPr>
        <p:txBody>
          <a:bodyPr/>
          <a:lstStyle/>
          <a:p>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2.2.3  </a:t>
            </a: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信道的极限容量 </a:t>
            </a:r>
          </a:p>
        </p:txBody>
      </p:sp>
      <p:sp>
        <p:nvSpPr>
          <p:cNvPr id="23555" name="Rectangle 3"/>
          <p:cNvSpPr>
            <a:spLocks noGrp="1" noChangeArrowheads="1"/>
          </p:cNvSpPr>
          <p:nvPr>
            <p:ph idx="4294967295"/>
          </p:nvPr>
        </p:nvSpPr>
        <p:spPr>
          <a:xfrm>
            <a:off x="467544" y="1491629"/>
            <a:ext cx="7235006" cy="2754933"/>
          </a:xfrm>
        </p:spPr>
        <p:txBody>
          <a:bodyPr>
            <a:normAutofit/>
          </a:bodyPr>
          <a:lstStyle/>
          <a:p>
            <a:pPr marL="244027" indent="-244027" fontAlgn="auto">
              <a:spcAft>
                <a:spcPts val="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任何实际的信道都不是理想的，在传输信号时会产生各种失真以及带来多种干扰。 </a:t>
            </a:r>
          </a:p>
          <a:p>
            <a:pPr marL="244027" indent="-244027" fontAlgn="auto">
              <a:spcAft>
                <a:spcPts val="0"/>
              </a:spcAft>
              <a:buFont typeface="Wingdings 2"/>
              <a:buChar char=""/>
              <a:defRPr/>
            </a:pPr>
            <a:r>
              <a:rPr lang="zh-CN" altLang="en-US"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数字通信的优点</a:t>
            </a:r>
            <a:r>
              <a:rPr lang="en-US" altLang="zh-CN"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对失真信号的容忍度</a:t>
            </a:r>
            <a:endParaRPr lang="en-US" altLang="zh-CN"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pPr marL="0" indent="0" fontAlgn="auto">
              <a:spcAft>
                <a:spcPts val="0"/>
              </a:spcAft>
              <a:buNone/>
              <a:defRPr/>
            </a:pPr>
            <a:r>
              <a:rPr lang="en-US" altLang="zh-CN"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码元传输的速率越高，或信号传输的距离越远，或噪声干扰越大，或传输媒体质量越差，在信道的输出端的波形的失真就越严重。 </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80943" y="32149"/>
            <a:ext cx="7798034" cy="648890"/>
          </a:xfrm>
        </p:spPr>
        <p:txBody>
          <a:bodyPr/>
          <a:lstStyle/>
          <a:p>
            <a:r>
              <a:rPr lang="zh-CN"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数字信号通过实际的信道 </a:t>
            </a:r>
          </a:p>
        </p:txBody>
      </p:sp>
      <p:sp>
        <p:nvSpPr>
          <p:cNvPr id="24579" name="Rectangle 3"/>
          <p:cNvSpPr>
            <a:spLocks noGrp="1" noChangeArrowheads="1"/>
          </p:cNvSpPr>
          <p:nvPr>
            <p:ph idx="4294967295"/>
          </p:nvPr>
        </p:nvSpPr>
        <p:spPr>
          <a:xfrm>
            <a:off x="467544" y="914390"/>
            <a:ext cx="8285162" cy="3498860"/>
          </a:xfrm>
        </p:spPr>
        <p:txBody>
          <a:bodyPr/>
          <a:lstStyle/>
          <a:p>
            <a:pPr>
              <a:lnSpc>
                <a:spcPct val="110000"/>
              </a:lnSpc>
              <a:spcBef>
                <a:spcPct val="0"/>
              </a:spcBef>
            </a:pPr>
            <a:r>
              <a:rPr lang="zh-CN" altLang="zh-CN"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有失真，但可识别</a:t>
            </a:r>
            <a:endParaRPr lang="en-US" altLang="zh-CN"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spcBef>
                <a:spcPct val="0"/>
              </a:spcBef>
            </a:pPr>
            <a:endParaRPr lang="en-US" altLang="zh-CN"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spcBef>
                <a:spcPct val="0"/>
              </a:spcBef>
            </a:pPr>
            <a:endParaRPr lang="en-US" altLang="zh-CN"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spcBef>
                <a:spcPct val="0"/>
              </a:spcBef>
            </a:pPr>
            <a:endParaRPr lang="en-US" altLang="zh-CN"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spcBef>
                <a:spcPct val="0"/>
              </a:spcBef>
            </a:pPr>
            <a:endParaRPr lang="zh-CN" altLang="zh-CN"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spcBef>
                <a:spcPct val="0"/>
              </a:spcBef>
            </a:pPr>
            <a:endParaRPr lang="zh-CN" altLang="zh-CN"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spcBef>
                <a:spcPct val="0"/>
              </a:spcBef>
            </a:pP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a:p>
            <a:pPr marL="35857">
              <a:spcBef>
                <a:spcPct val="0"/>
              </a:spcBef>
            </a:pP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spcBef>
                <a:spcPct val="0"/>
              </a:spcBef>
            </a:pPr>
            <a:r>
              <a:rPr lang="zh-CN" altLang="zh-CN"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失真大，无法识别 </a:t>
            </a:r>
          </a:p>
        </p:txBody>
      </p:sp>
      <p:sp>
        <p:nvSpPr>
          <p:cNvPr id="58372" name="AutoShape 4"/>
          <p:cNvSpPr>
            <a:spLocks noChangeArrowheads="1"/>
          </p:cNvSpPr>
          <p:nvPr/>
        </p:nvSpPr>
        <p:spPr bwMode="auto">
          <a:xfrm rot="16200000">
            <a:off x="4273932" y="182124"/>
            <a:ext cx="297656" cy="4060120"/>
          </a:xfrm>
          <a:prstGeom prst="can">
            <a:avLst>
              <a:gd name="adj" fmla="val 66508"/>
            </a:avLst>
          </a:prstGeom>
          <a:gradFill rotWithShape="1">
            <a:gsLst>
              <a:gs pos="0">
                <a:srgbClr val="EAEAEA"/>
              </a:gs>
              <a:gs pos="50000">
                <a:srgbClr val="6C6C6C"/>
              </a:gs>
              <a:gs pos="100000">
                <a:srgbClr val="EAEAEA"/>
              </a:gs>
            </a:gsLst>
            <a:lin ang="0" scaled="1"/>
          </a:gradFill>
          <a:ln w="9525">
            <a:solidFill>
              <a:srgbClr val="000000"/>
            </a:solidFill>
            <a:round/>
            <a:headEnd/>
            <a:tailEnd/>
          </a:ln>
        </p:spPr>
        <p:txBody>
          <a:bodyPr vert="eaVert"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58373" name="Freeform 5"/>
          <p:cNvSpPr>
            <a:spLocks/>
          </p:cNvSpPr>
          <p:nvPr/>
        </p:nvSpPr>
        <p:spPr bwMode="auto">
          <a:xfrm>
            <a:off x="641990" y="1619250"/>
            <a:ext cx="1541194" cy="494110"/>
          </a:xfrm>
          <a:custGeom>
            <a:avLst/>
            <a:gdLst>
              <a:gd name="T0" fmla="*/ 0 w 1056"/>
              <a:gd name="T1" fmla="*/ 2147483647 h 480"/>
              <a:gd name="T2" fmla="*/ 2147483647 w 1056"/>
              <a:gd name="T3" fmla="*/ 2147483647 h 480"/>
              <a:gd name="T4" fmla="*/ 2147483647 w 1056"/>
              <a:gd name="T5" fmla="*/ 0 h 480"/>
              <a:gd name="T6" fmla="*/ 2147483647 w 1056"/>
              <a:gd name="T7" fmla="*/ 0 h 480"/>
              <a:gd name="T8" fmla="*/ 2147483647 w 1056"/>
              <a:gd name="T9" fmla="*/ 2147483647 h 480"/>
              <a:gd name="T10" fmla="*/ 2147483647 w 1056"/>
              <a:gd name="T11" fmla="*/ 2147483647 h 480"/>
              <a:gd name="T12" fmla="*/ 2147483647 w 1056"/>
              <a:gd name="T13" fmla="*/ 0 h 480"/>
              <a:gd name="T14" fmla="*/ 2147483647 w 1056"/>
              <a:gd name="T15" fmla="*/ 0 h 480"/>
              <a:gd name="T16" fmla="*/ 2147483647 w 1056"/>
              <a:gd name="T17" fmla="*/ 2147483647 h 480"/>
              <a:gd name="T18" fmla="*/ 2147483647 w 1056"/>
              <a:gd name="T19" fmla="*/ 2147483647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lstStyle/>
          <a:p>
            <a:endParaRPr lang="zh-CN" altLang="en-US"/>
          </a:p>
        </p:txBody>
      </p:sp>
      <p:sp>
        <p:nvSpPr>
          <p:cNvPr id="58374" name="Line 6"/>
          <p:cNvSpPr>
            <a:spLocks noChangeShapeType="1"/>
          </p:cNvSpPr>
          <p:nvPr/>
        </p:nvSpPr>
        <p:spPr bwMode="auto">
          <a:xfrm>
            <a:off x="641990" y="2212181"/>
            <a:ext cx="1960222"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lIns="81342" tIns="40671" rIns="81342" bIns="40671"/>
          <a:lstStyle/>
          <a:p>
            <a:endParaRPr lang="zh-CN" altLang="en-US"/>
          </a:p>
        </p:txBody>
      </p:sp>
      <p:sp>
        <p:nvSpPr>
          <p:cNvPr id="58375" name="Freeform 7"/>
          <p:cNvSpPr>
            <a:spLocks/>
          </p:cNvSpPr>
          <p:nvPr/>
        </p:nvSpPr>
        <p:spPr bwMode="auto">
          <a:xfrm>
            <a:off x="6733757" y="1619250"/>
            <a:ext cx="1541194" cy="494110"/>
          </a:xfrm>
          <a:custGeom>
            <a:avLst/>
            <a:gdLst>
              <a:gd name="T0" fmla="*/ 0 w 1056"/>
              <a:gd name="T1" fmla="*/ 2147483647 h 480"/>
              <a:gd name="T2" fmla="*/ 2147483647 w 1056"/>
              <a:gd name="T3" fmla="*/ 2147483647 h 480"/>
              <a:gd name="T4" fmla="*/ 2147483647 w 1056"/>
              <a:gd name="T5" fmla="*/ 0 h 480"/>
              <a:gd name="T6" fmla="*/ 2147483647 w 1056"/>
              <a:gd name="T7" fmla="*/ 0 h 480"/>
              <a:gd name="T8" fmla="*/ 2147483647 w 1056"/>
              <a:gd name="T9" fmla="*/ 2147483647 h 480"/>
              <a:gd name="T10" fmla="*/ 2147483647 w 1056"/>
              <a:gd name="T11" fmla="*/ 2147483647 h 480"/>
              <a:gd name="T12" fmla="*/ 2147483647 w 1056"/>
              <a:gd name="T13" fmla="*/ 0 h 480"/>
              <a:gd name="T14" fmla="*/ 2147483647 w 1056"/>
              <a:gd name="T15" fmla="*/ 0 h 480"/>
              <a:gd name="T16" fmla="*/ 2147483647 w 1056"/>
              <a:gd name="T17" fmla="*/ 2147483647 h 480"/>
              <a:gd name="T18" fmla="*/ 2147483647 w 1056"/>
              <a:gd name="T19" fmla="*/ 2147483647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mpd="sng">
            <a:solidFill>
              <a:srgbClr val="333399"/>
            </a:solidFill>
            <a:prstDash val="dashDot"/>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lstStyle/>
          <a:p>
            <a:endParaRPr lang="zh-CN" altLang="en-US"/>
          </a:p>
        </p:txBody>
      </p:sp>
      <p:sp>
        <p:nvSpPr>
          <p:cNvPr id="58376" name="Line 8"/>
          <p:cNvSpPr>
            <a:spLocks noChangeShapeType="1"/>
          </p:cNvSpPr>
          <p:nvPr/>
        </p:nvSpPr>
        <p:spPr bwMode="auto">
          <a:xfrm>
            <a:off x="6454406" y="2212181"/>
            <a:ext cx="1960222"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lIns="81342" tIns="40671" rIns="81342" bIns="40671"/>
          <a:lstStyle/>
          <a:p>
            <a:endParaRPr lang="zh-CN" altLang="en-US"/>
          </a:p>
        </p:txBody>
      </p:sp>
      <p:sp>
        <p:nvSpPr>
          <p:cNvPr id="58377" name="Freeform 9"/>
          <p:cNvSpPr>
            <a:spLocks/>
          </p:cNvSpPr>
          <p:nvPr/>
        </p:nvSpPr>
        <p:spPr bwMode="auto">
          <a:xfrm>
            <a:off x="6748185" y="1646636"/>
            <a:ext cx="1495165" cy="475059"/>
          </a:xfrm>
          <a:custGeom>
            <a:avLst/>
            <a:gdLst>
              <a:gd name="T0" fmla="*/ 0 w 1026"/>
              <a:gd name="T1" fmla="*/ 2147483647 h 461"/>
              <a:gd name="T2" fmla="*/ 2147483647 w 1026"/>
              <a:gd name="T3" fmla="*/ 2147483647 h 461"/>
              <a:gd name="T4" fmla="*/ 2147483647 w 1026"/>
              <a:gd name="T5" fmla="*/ 2147483647 h 461"/>
              <a:gd name="T6" fmla="*/ 2147483647 w 1026"/>
              <a:gd name="T7" fmla="*/ 2147483647 h 461"/>
              <a:gd name="T8" fmla="*/ 2147483647 w 1026"/>
              <a:gd name="T9" fmla="*/ 2147483647 h 461"/>
              <a:gd name="T10" fmla="*/ 2147483647 w 1026"/>
              <a:gd name="T11" fmla="*/ 2147483647 h 461"/>
              <a:gd name="T12" fmla="*/ 2147483647 w 1026"/>
              <a:gd name="T13" fmla="*/ 2147483647 h 461"/>
              <a:gd name="T14" fmla="*/ 2147483647 w 1026"/>
              <a:gd name="T15" fmla="*/ 2147483647 h 461"/>
              <a:gd name="T16" fmla="*/ 2147483647 w 1026"/>
              <a:gd name="T17" fmla="*/ 2147483647 h 461"/>
              <a:gd name="T18" fmla="*/ 2147483647 w 1026"/>
              <a:gd name="T19" fmla="*/ 2147483647 h 461"/>
              <a:gd name="T20" fmla="*/ 2147483647 w 1026"/>
              <a:gd name="T21" fmla="*/ 2147483647 h 461"/>
              <a:gd name="T22" fmla="*/ 2147483647 w 1026"/>
              <a:gd name="T23" fmla="*/ 2147483647 h 461"/>
              <a:gd name="T24" fmla="*/ 2147483647 w 1026"/>
              <a:gd name="T25" fmla="*/ 2147483647 h 461"/>
              <a:gd name="T26" fmla="*/ 2147483647 w 1026"/>
              <a:gd name="T27" fmla="*/ 0 h 461"/>
              <a:gd name="T28" fmla="*/ 2147483647 w 1026"/>
              <a:gd name="T29" fmla="*/ 2147483647 h 461"/>
              <a:gd name="T30" fmla="*/ 2147483647 w 1026"/>
              <a:gd name="T31" fmla="*/ 2147483647 h 461"/>
              <a:gd name="T32" fmla="*/ 2147483647 w 1026"/>
              <a:gd name="T33" fmla="*/ 2147483647 h 461"/>
              <a:gd name="T34" fmla="*/ 2147483647 w 1026"/>
              <a:gd name="T35" fmla="*/ 2147483647 h 461"/>
              <a:gd name="T36" fmla="*/ 2147483647 w 1026"/>
              <a:gd name="T37" fmla="*/ 2147483647 h 461"/>
              <a:gd name="T38" fmla="*/ 2147483647 w 1026"/>
              <a:gd name="T39" fmla="*/ 2147483647 h 461"/>
              <a:gd name="T40" fmla="*/ 2147483647 w 1026"/>
              <a:gd name="T41" fmla="*/ 2147483647 h 461"/>
              <a:gd name="T42" fmla="*/ 2147483647 w 1026"/>
              <a:gd name="T43" fmla="*/ 2147483647 h 461"/>
              <a:gd name="T44" fmla="*/ 2147483647 w 1026"/>
              <a:gd name="T45" fmla="*/ 2147483647 h 461"/>
              <a:gd name="T46" fmla="*/ 2147483647 w 1026"/>
              <a:gd name="T47" fmla="*/ 2147483647 h 461"/>
              <a:gd name="T48" fmla="*/ 2147483647 w 1026"/>
              <a:gd name="T49" fmla="*/ 2147483647 h 461"/>
              <a:gd name="T50" fmla="*/ 2147483647 w 1026"/>
              <a:gd name="T51" fmla="*/ 2147483647 h 461"/>
              <a:gd name="T52" fmla="*/ 2147483647 w 1026"/>
              <a:gd name="T53" fmla="*/ 2147483647 h 461"/>
              <a:gd name="T54" fmla="*/ 2147483647 w 1026"/>
              <a:gd name="T55" fmla="*/ 2147483647 h 461"/>
              <a:gd name="T56" fmla="*/ 2147483647 w 1026"/>
              <a:gd name="T57" fmla="*/ 2147483647 h 461"/>
              <a:gd name="T58" fmla="*/ 2147483647 w 1026"/>
              <a:gd name="T59" fmla="*/ 2147483647 h 461"/>
              <a:gd name="T60" fmla="*/ 2147483647 w 1026"/>
              <a:gd name="T61" fmla="*/ 2147483647 h 461"/>
              <a:gd name="T62" fmla="*/ 2147483647 w 1026"/>
              <a:gd name="T63" fmla="*/ 2147483647 h 461"/>
              <a:gd name="T64" fmla="*/ 2147483647 w 1026"/>
              <a:gd name="T65" fmla="*/ 2147483647 h 461"/>
              <a:gd name="T66" fmla="*/ 2147483647 w 1026"/>
              <a:gd name="T67" fmla="*/ 2147483647 h 461"/>
              <a:gd name="T68" fmla="*/ 2147483647 w 1026"/>
              <a:gd name="T69" fmla="*/ 2147483647 h 461"/>
              <a:gd name="T70" fmla="*/ 2147483647 w 1026"/>
              <a:gd name="T71" fmla="*/ 2147483647 h 461"/>
              <a:gd name="T72" fmla="*/ 2147483647 w 1026"/>
              <a:gd name="T73" fmla="*/ 2147483647 h 461"/>
              <a:gd name="T74" fmla="*/ 2147483647 w 1026"/>
              <a:gd name="T75" fmla="*/ 2147483647 h 461"/>
              <a:gd name="T76" fmla="*/ 2147483647 w 1026"/>
              <a:gd name="T77" fmla="*/ 2147483647 h 461"/>
              <a:gd name="T78" fmla="*/ 2147483647 w 1026"/>
              <a:gd name="T79" fmla="*/ 2147483647 h 4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6"/>
              <a:gd name="T121" fmla="*/ 0 h 461"/>
              <a:gd name="T122" fmla="*/ 1026 w 1026"/>
              <a:gd name="T123" fmla="*/ 461 h 4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lstStyle/>
          <a:p>
            <a:endParaRPr lang="zh-CN" altLang="en-US"/>
          </a:p>
        </p:txBody>
      </p:sp>
      <p:sp>
        <p:nvSpPr>
          <p:cNvPr id="58378" name="Text Box 10"/>
          <p:cNvSpPr txBox="1">
            <a:spLocks noChangeArrowheads="1"/>
          </p:cNvSpPr>
          <p:nvPr/>
        </p:nvSpPr>
        <p:spPr bwMode="auto">
          <a:xfrm>
            <a:off x="2431000" y="1383506"/>
            <a:ext cx="3858169" cy="63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en-US" sz="1800">
                <a:solidFill>
                  <a:srgbClr val="333399"/>
                </a:solidFill>
                <a:latin typeface="Times New Roman" pitchFamily="18" charset="0"/>
                <a:ea typeface="黑体" pitchFamily="49" charset="-122"/>
              </a:rPr>
              <a:t>实际的信道</a:t>
            </a:r>
          </a:p>
          <a:p>
            <a:pPr algn="ctr" eaLnBrk="1" hangingPunct="1">
              <a:spcBef>
                <a:spcPct val="0"/>
              </a:spcBef>
              <a:buClrTx/>
              <a:buSzTx/>
              <a:buFontTx/>
              <a:buNone/>
            </a:pPr>
            <a:r>
              <a:rPr lang="zh-CN" altLang="en-US" sz="1800">
                <a:solidFill>
                  <a:srgbClr val="333399"/>
                </a:solidFill>
                <a:latin typeface="Times New Roman" pitchFamily="18" charset="0"/>
                <a:ea typeface="黑体" pitchFamily="49" charset="-122"/>
              </a:rPr>
              <a:t>（带宽受限、有噪声、干扰和失真）</a:t>
            </a:r>
          </a:p>
        </p:txBody>
      </p:sp>
      <p:sp>
        <p:nvSpPr>
          <p:cNvPr id="58379" name="Text Box 11"/>
          <p:cNvSpPr txBox="1">
            <a:spLocks noChangeArrowheads="1"/>
          </p:cNvSpPr>
          <p:nvPr/>
        </p:nvSpPr>
        <p:spPr bwMode="auto">
          <a:xfrm>
            <a:off x="580090" y="2228850"/>
            <a:ext cx="1549845"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黑体" pitchFamily="49" charset="-122"/>
                <a:ea typeface="黑体" pitchFamily="49" charset="-122"/>
              </a:rPr>
              <a:t>发送信号波形</a:t>
            </a:r>
          </a:p>
        </p:txBody>
      </p:sp>
      <p:sp>
        <p:nvSpPr>
          <p:cNvPr id="58380" name="Text Box 12"/>
          <p:cNvSpPr txBox="1">
            <a:spLocks noChangeArrowheads="1"/>
          </p:cNvSpPr>
          <p:nvPr/>
        </p:nvSpPr>
        <p:spPr bwMode="auto">
          <a:xfrm>
            <a:off x="6505197" y="2239567"/>
            <a:ext cx="1923716"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en-US" sz="1800">
                <a:solidFill>
                  <a:srgbClr val="333399"/>
                </a:solidFill>
                <a:latin typeface="黑体" pitchFamily="49" charset="-122"/>
                <a:ea typeface="黑体" pitchFamily="49" charset="-122"/>
              </a:rPr>
              <a:t>接收信号波形</a:t>
            </a:r>
          </a:p>
        </p:txBody>
      </p:sp>
      <p:grpSp>
        <p:nvGrpSpPr>
          <p:cNvPr id="24589" name="Group 13"/>
          <p:cNvGrpSpPr>
            <a:grpSpLocks/>
          </p:cNvGrpSpPr>
          <p:nvPr/>
        </p:nvGrpSpPr>
        <p:grpSpPr bwMode="auto">
          <a:xfrm>
            <a:off x="522949" y="3089682"/>
            <a:ext cx="7834539" cy="1139428"/>
            <a:chOff x="0" y="0"/>
            <a:chExt cx="4935" cy="957"/>
          </a:xfrm>
        </p:grpSpPr>
        <p:sp>
          <p:nvSpPr>
            <p:cNvPr id="58382" name="AutoShape 13"/>
            <p:cNvSpPr>
              <a:spLocks noChangeArrowheads="1"/>
            </p:cNvSpPr>
            <p:nvPr/>
          </p:nvSpPr>
          <p:spPr bwMode="auto">
            <a:xfrm rot="-5400000">
              <a:off x="2296" y="-676"/>
              <a:ext cx="250" cy="2558"/>
            </a:xfrm>
            <a:prstGeom prst="can">
              <a:avLst>
                <a:gd name="adj" fmla="val 66508"/>
              </a:avLst>
            </a:prstGeom>
            <a:gradFill rotWithShape="1">
              <a:gsLst>
                <a:gs pos="0">
                  <a:srgbClr val="EAEAEA"/>
                </a:gs>
                <a:gs pos="50000">
                  <a:srgbClr val="6C6C6C"/>
                </a:gs>
                <a:gs pos="100000">
                  <a:srgbClr val="EAEAEA"/>
                </a:gs>
              </a:gsLst>
              <a:lin ang="0" scaled="1"/>
            </a:gradFill>
            <a:ln w="9525">
              <a:solidFill>
                <a:srgbClr val="000000"/>
              </a:solidFill>
              <a:round/>
              <a:headEnd/>
              <a:tailEnd/>
            </a:ln>
          </p:spPr>
          <p:txBody>
            <a:bodyPr vert="eaVert"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58383" name="Freeform 14"/>
            <p:cNvSpPr>
              <a:spLocks/>
            </p:cNvSpPr>
            <p:nvPr/>
          </p:nvSpPr>
          <p:spPr bwMode="auto">
            <a:xfrm>
              <a:off x="39" y="105"/>
              <a:ext cx="970" cy="415"/>
            </a:xfrm>
            <a:custGeom>
              <a:avLst/>
              <a:gdLst>
                <a:gd name="T0" fmla="*/ 0 w 1056"/>
                <a:gd name="T1" fmla="*/ 130 h 480"/>
                <a:gd name="T2" fmla="*/ 67 w 1056"/>
                <a:gd name="T3" fmla="*/ 130 h 480"/>
                <a:gd name="T4" fmla="*/ 67 w 1056"/>
                <a:gd name="T5" fmla="*/ 0 h 480"/>
                <a:gd name="T6" fmla="*/ 179 w 1056"/>
                <a:gd name="T7" fmla="*/ 0 h 480"/>
                <a:gd name="T8" fmla="*/ 179 w 1056"/>
                <a:gd name="T9" fmla="*/ 130 h 480"/>
                <a:gd name="T10" fmla="*/ 290 w 1056"/>
                <a:gd name="T11" fmla="*/ 130 h 480"/>
                <a:gd name="T12" fmla="*/ 290 w 1056"/>
                <a:gd name="T13" fmla="*/ 0 h 480"/>
                <a:gd name="T14" fmla="*/ 402 w 1056"/>
                <a:gd name="T15" fmla="*/ 0 h 480"/>
                <a:gd name="T16" fmla="*/ 402 w 1056"/>
                <a:gd name="T17" fmla="*/ 130 h 480"/>
                <a:gd name="T18" fmla="*/ 491 w 1056"/>
                <a:gd name="T19" fmla="*/ 130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8384" name="Line 15"/>
            <p:cNvSpPr>
              <a:spLocks noChangeShapeType="1"/>
            </p:cNvSpPr>
            <p:nvPr/>
          </p:nvSpPr>
          <p:spPr bwMode="auto">
            <a:xfrm>
              <a:off x="39" y="603"/>
              <a:ext cx="123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58385" name="Freeform 16"/>
            <p:cNvSpPr>
              <a:spLocks/>
            </p:cNvSpPr>
            <p:nvPr/>
          </p:nvSpPr>
          <p:spPr bwMode="auto">
            <a:xfrm>
              <a:off x="3876" y="105"/>
              <a:ext cx="971" cy="415"/>
            </a:xfrm>
            <a:custGeom>
              <a:avLst/>
              <a:gdLst>
                <a:gd name="T0" fmla="*/ 0 w 1056"/>
                <a:gd name="T1" fmla="*/ 130 h 480"/>
                <a:gd name="T2" fmla="*/ 67 w 1056"/>
                <a:gd name="T3" fmla="*/ 130 h 480"/>
                <a:gd name="T4" fmla="*/ 67 w 1056"/>
                <a:gd name="T5" fmla="*/ 0 h 480"/>
                <a:gd name="T6" fmla="*/ 181 w 1056"/>
                <a:gd name="T7" fmla="*/ 0 h 480"/>
                <a:gd name="T8" fmla="*/ 181 w 1056"/>
                <a:gd name="T9" fmla="*/ 130 h 480"/>
                <a:gd name="T10" fmla="*/ 294 w 1056"/>
                <a:gd name="T11" fmla="*/ 130 h 480"/>
                <a:gd name="T12" fmla="*/ 294 w 1056"/>
                <a:gd name="T13" fmla="*/ 0 h 480"/>
                <a:gd name="T14" fmla="*/ 405 w 1056"/>
                <a:gd name="T15" fmla="*/ 0 h 480"/>
                <a:gd name="T16" fmla="*/ 405 w 1056"/>
                <a:gd name="T17" fmla="*/ 130 h 480"/>
                <a:gd name="T18" fmla="*/ 497 w 1056"/>
                <a:gd name="T19" fmla="*/ 130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mpd="sng">
              <a:solidFill>
                <a:srgbClr val="333399"/>
              </a:solidFill>
              <a:prstDash val="dashDot"/>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8386" name="Line 17"/>
            <p:cNvSpPr>
              <a:spLocks noChangeShapeType="1"/>
            </p:cNvSpPr>
            <p:nvPr/>
          </p:nvSpPr>
          <p:spPr bwMode="auto">
            <a:xfrm>
              <a:off x="3700" y="603"/>
              <a:ext cx="1235"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58387" name="Freeform 18"/>
            <p:cNvSpPr>
              <a:spLocks/>
            </p:cNvSpPr>
            <p:nvPr/>
          </p:nvSpPr>
          <p:spPr bwMode="auto">
            <a:xfrm>
              <a:off x="3882" y="384"/>
              <a:ext cx="934" cy="124"/>
            </a:xfrm>
            <a:custGeom>
              <a:avLst/>
              <a:gdLst>
                <a:gd name="T0" fmla="*/ 0 w 1017"/>
                <a:gd name="T1" fmla="*/ 31 h 143"/>
                <a:gd name="T2" fmla="*/ 26 w 1017"/>
                <a:gd name="T3" fmla="*/ 36 h 143"/>
                <a:gd name="T4" fmla="*/ 39 w 1017"/>
                <a:gd name="T5" fmla="*/ 36 h 143"/>
                <a:gd name="T6" fmla="*/ 52 w 1017"/>
                <a:gd name="T7" fmla="*/ 25 h 143"/>
                <a:gd name="T8" fmla="*/ 76 w 1017"/>
                <a:gd name="T9" fmla="*/ 9 h 143"/>
                <a:gd name="T10" fmla="*/ 84 w 1017"/>
                <a:gd name="T11" fmla="*/ 16 h 143"/>
                <a:gd name="T12" fmla="*/ 88 w 1017"/>
                <a:gd name="T13" fmla="*/ 31 h 143"/>
                <a:gd name="T14" fmla="*/ 93 w 1017"/>
                <a:gd name="T15" fmla="*/ 20 h 143"/>
                <a:gd name="T16" fmla="*/ 101 w 1017"/>
                <a:gd name="T17" fmla="*/ 23 h 143"/>
                <a:gd name="T18" fmla="*/ 118 w 1017"/>
                <a:gd name="T19" fmla="*/ 22 h 143"/>
                <a:gd name="T20" fmla="*/ 152 w 1017"/>
                <a:gd name="T21" fmla="*/ 27 h 143"/>
                <a:gd name="T22" fmla="*/ 163 w 1017"/>
                <a:gd name="T23" fmla="*/ 34 h 143"/>
                <a:gd name="T24" fmla="*/ 189 w 1017"/>
                <a:gd name="T25" fmla="*/ 22 h 143"/>
                <a:gd name="T26" fmla="*/ 216 w 1017"/>
                <a:gd name="T27" fmla="*/ 28 h 143"/>
                <a:gd name="T28" fmla="*/ 236 w 1017"/>
                <a:gd name="T29" fmla="*/ 34 h 143"/>
                <a:gd name="T30" fmla="*/ 262 w 1017"/>
                <a:gd name="T31" fmla="*/ 34 h 143"/>
                <a:gd name="T32" fmla="*/ 286 w 1017"/>
                <a:gd name="T33" fmla="*/ 23 h 143"/>
                <a:gd name="T34" fmla="*/ 298 w 1017"/>
                <a:gd name="T35" fmla="*/ 20 h 143"/>
                <a:gd name="T36" fmla="*/ 305 w 1017"/>
                <a:gd name="T37" fmla="*/ 31 h 143"/>
                <a:gd name="T38" fmla="*/ 312 w 1017"/>
                <a:gd name="T39" fmla="*/ 13 h 143"/>
                <a:gd name="T40" fmla="*/ 325 w 1017"/>
                <a:gd name="T41" fmla="*/ 11 h 143"/>
                <a:gd name="T42" fmla="*/ 351 w 1017"/>
                <a:gd name="T43" fmla="*/ 17 h 143"/>
                <a:gd name="T44" fmla="*/ 372 w 1017"/>
                <a:gd name="T45" fmla="*/ 18 h 143"/>
                <a:gd name="T46" fmla="*/ 388 w 1017"/>
                <a:gd name="T47" fmla="*/ 27 h 143"/>
                <a:gd name="T48" fmla="*/ 406 w 1017"/>
                <a:gd name="T49" fmla="*/ 31 h 143"/>
                <a:gd name="T50" fmla="*/ 414 w 1017"/>
                <a:gd name="T51" fmla="*/ 23 h 143"/>
                <a:gd name="T52" fmla="*/ 423 w 1017"/>
                <a:gd name="T53" fmla="*/ 28 h 143"/>
                <a:gd name="T54" fmla="*/ 431 w 1017"/>
                <a:gd name="T55" fmla="*/ 18 h 143"/>
                <a:gd name="T56" fmla="*/ 452 w 1017"/>
                <a:gd name="T57" fmla="*/ 31 h 143"/>
                <a:gd name="T58" fmla="*/ 473 w 1017"/>
                <a:gd name="T59" fmla="*/ 34 h 14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17"/>
                <a:gd name="T91" fmla="*/ 0 h 143"/>
                <a:gd name="T92" fmla="*/ 1017 w 1017"/>
                <a:gd name="T93" fmla="*/ 143 h 14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8388" name="Text Box 19"/>
            <p:cNvSpPr txBox="1">
              <a:spLocks noChangeArrowheads="1"/>
            </p:cNvSpPr>
            <p:nvPr/>
          </p:nvSpPr>
          <p:spPr bwMode="auto">
            <a:xfrm>
              <a:off x="0" y="617"/>
              <a:ext cx="98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黑体" pitchFamily="49" charset="-122"/>
                  <a:ea typeface="黑体" pitchFamily="49" charset="-122"/>
                </a:rPr>
                <a:t>发送信号波形</a:t>
              </a:r>
            </a:p>
          </p:txBody>
        </p:sp>
        <p:sp>
          <p:nvSpPr>
            <p:cNvPr id="58389" name="Text Box 22"/>
            <p:cNvSpPr txBox="1">
              <a:spLocks noChangeArrowheads="1"/>
            </p:cNvSpPr>
            <p:nvPr/>
          </p:nvSpPr>
          <p:spPr bwMode="auto">
            <a:xfrm>
              <a:off x="1174" y="0"/>
              <a:ext cx="2443"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en-US" sz="1800">
                  <a:solidFill>
                    <a:srgbClr val="333399"/>
                  </a:solidFill>
                  <a:latin typeface="Times New Roman" pitchFamily="18" charset="0"/>
                  <a:ea typeface="黑体" pitchFamily="49" charset="-122"/>
                </a:rPr>
                <a:t>实际的信道</a:t>
              </a:r>
            </a:p>
            <a:p>
              <a:pPr algn="ctr" eaLnBrk="1" hangingPunct="1">
                <a:spcBef>
                  <a:spcPct val="0"/>
                </a:spcBef>
                <a:buClrTx/>
                <a:buSzTx/>
                <a:buFontTx/>
                <a:buNone/>
              </a:pPr>
              <a:r>
                <a:rPr lang="zh-CN" altLang="en-US" sz="1800">
                  <a:solidFill>
                    <a:srgbClr val="333399"/>
                  </a:solidFill>
                  <a:latin typeface="Times New Roman" pitchFamily="18" charset="0"/>
                  <a:ea typeface="黑体" pitchFamily="49" charset="-122"/>
                </a:rPr>
                <a:t>（带宽受限、有噪声、干扰和失真）</a:t>
              </a:r>
            </a:p>
          </p:txBody>
        </p:sp>
        <p:sp>
          <p:nvSpPr>
            <p:cNvPr id="58390" name="Text Box 23"/>
            <p:cNvSpPr txBox="1">
              <a:spLocks noChangeArrowheads="1"/>
            </p:cNvSpPr>
            <p:nvPr/>
          </p:nvSpPr>
          <p:spPr bwMode="auto">
            <a:xfrm>
              <a:off x="3687" y="647"/>
              <a:ext cx="116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en-US" sz="1800">
                  <a:solidFill>
                    <a:srgbClr val="333399"/>
                  </a:solidFill>
                  <a:latin typeface="黑体" pitchFamily="49" charset="-122"/>
                  <a:ea typeface="黑体" pitchFamily="49" charset="-122"/>
                </a:rPr>
                <a:t>接收信号波形</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0"/>
                                          </p:stCondLst>
                                        </p:cTn>
                                        <p:tgtEl>
                                          <p:spTgt spid="24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52513" y="195485"/>
            <a:ext cx="7798033" cy="678433"/>
          </a:xfrm>
        </p:spPr>
        <p:txBody>
          <a:bodyPr/>
          <a:lstStyle/>
          <a:p>
            <a:pPr marL="745685" indent="-745685">
              <a:buFontTx/>
              <a:buAutoNum type="arabicParenBoth"/>
            </a:pPr>
            <a:r>
              <a:rPr lang="zh-CN"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信道能够通过的频率范围</a:t>
            </a:r>
          </a:p>
        </p:txBody>
      </p:sp>
      <p:sp>
        <p:nvSpPr>
          <p:cNvPr id="25603" name="Rectangle 3"/>
          <p:cNvSpPr>
            <a:spLocks noGrp="1" noChangeArrowheads="1"/>
          </p:cNvSpPr>
          <p:nvPr>
            <p:ph idx="4294967295"/>
          </p:nvPr>
        </p:nvSpPr>
        <p:spPr>
          <a:xfrm>
            <a:off x="482366" y="1276350"/>
            <a:ext cx="7798033" cy="3048000"/>
          </a:xfrm>
        </p:spPr>
        <p:txBody>
          <a:bodyPr>
            <a:norm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1924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年，奈奎斯特</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(Nyquist)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就推导出了著名的</a:t>
            </a:r>
            <a:r>
              <a:rPr lang="zh-CN" altLang="en-US"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奈氏准则</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。他给出了在假定的理想条件下，为了避免</a:t>
            </a:r>
            <a:r>
              <a:rPr lang="zh-CN" altLang="en-US" sz="2000" b="1" i="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码间串扰</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，码元的传输速率的上限值。</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在任何信道中，码元传输的速率是有上限的，否则就会出现</a:t>
            </a:r>
            <a:r>
              <a:rPr lang="zh-CN" altLang="en-US"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码间串扰</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的问题，使接收端对码元的判决（即识别）成为不可能。</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如果信道的频带越宽，也就是能够通过的信号高频分量越多，那么就可以用更高的速率传送码元而不出现码间串扰。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251520" y="267494"/>
            <a:ext cx="7796446" cy="616744"/>
          </a:xfrm>
        </p:spPr>
        <p:txBody>
          <a:bodyPr/>
          <a:lstStyle/>
          <a:p>
            <a:r>
              <a:rPr lang="zh-CN"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信道的最大数据传输速率</a:t>
            </a:r>
          </a:p>
        </p:txBody>
      </p:sp>
      <p:sp>
        <p:nvSpPr>
          <p:cNvPr id="60419" name="Rectangle 3"/>
          <p:cNvSpPr>
            <a:spLocks noGrp="1" noRot="1" noChangeArrowheads="1"/>
          </p:cNvSpPr>
          <p:nvPr>
            <p:ph idx="4294967295"/>
          </p:nvPr>
        </p:nvSpPr>
        <p:spPr>
          <a:xfrm>
            <a:off x="0" y="1203325"/>
            <a:ext cx="8047966" cy="3455988"/>
          </a:xfrm>
        </p:spPr>
        <p:txBody>
          <a:bodyPr>
            <a:normAutofit/>
          </a:bodyPr>
          <a:lstStyle/>
          <a:p>
            <a:pPr>
              <a:spcBef>
                <a:spcPct val="0"/>
              </a:spcBef>
              <a:buFont typeface="Wingdings 2" pitchFamily="18" charset="2"/>
              <a:buNone/>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1924</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年，奈魁斯特</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(H. Nyquist)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推导出</a:t>
            </a:r>
            <a:r>
              <a:rPr lang="zh-CN" altLang="en-US" sz="1800" b="1" i="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无噪声有限带宽信道</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的最大数据传输率公式</a:t>
            </a:r>
          </a:p>
          <a:p>
            <a:pPr lvl="1"/>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数据传输率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2W*log</a:t>
            </a:r>
            <a:r>
              <a:rPr lang="en-US" altLang="zh-CN" sz="18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V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，单位：</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BPS</a:t>
            </a:r>
          </a:p>
          <a:p>
            <a:pPr lvl="1"/>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任意信号通过一个带宽为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W</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的低通滤波器，则每秒采样</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2W</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次就能完整地重现该信号</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采样频率超过</a:t>
            </a:r>
            <a:r>
              <a:rPr lang="en-US" altLang="zh-CN"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2W</a:t>
            </a:r>
            <a:r>
              <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次</a:t>
            </a:r>
            <a:r>
              <a:rPr lang="en-US" altLang="zh-CN"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秒呢？</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，信号电平</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离散级数</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分为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级。</a:t>
            </a:r>
          </a:p>
          <a:p>
            <a:pPr lvl="2">
              <a:buFont typeface="Wingdings" panose="05000000000000000000" pitchFamily="2" charset="2"/>
              <a:buChar char="ü"/>
            </a:pPr>
            <a:r>
              <a:rPr lang="zh-CN" altLang="en-US" sz="1800" i="1" dirty="0">
                <a:latin typeface="Times New Roman" panose="02020603050405020304" pitchFamily="18" charset="0"/>
                <a:ea typeface="楷体" panose="02010609060101010101" pitchFamily="49" charset="-122"/>
                <a:cs typeface="Times New Roman" panose="02020603050405020304" pitchFamily="18" charset="0"/>
              </a:rPr>
              <a:t>已知电话信道带宽是</a:t>
            </a:r>
            <a:r>
              <a:rPr lang="en-US" altLang="zh-CN" sz="1800" i="1" dirty="0">
                <a:latin typeface="Times New Roman" panose="02020603050405020304" pitchFamily="18" charset="0"/>
                <a:ea typeface="楷体" panose="02010609060101010101" pitchFamily="49" charset="-122"/>
                <a:cs typeface="Times New Roman" panose="02020603050405020304" pitchFamily="18" charset="0"/>
              </a:rPr>
              <a:t>4kHz, PCM</a:t>
            </a:r>
            <a:r>
              <a:rPr lang="zh-CN" altLang="en-US" sz="1800" i="1" dirty="0">
                <a:latin typeface="Times New Roman" panose="02020603050405020304" pitchFamily="18" charset="0"/>
                <a:ea typeface="楷体" panose="02010609060101010101" pitchFamily="49" charset="-122"/>
                <a:cs typeface="Times New Roman" panose="02020603050405020304" pitchFamily="18" charset="0"/>
              </a:rPr>
              <a:t>产生</a:t>
            </a:r>
            <a:r>
              <a:rPr lang="en-US" altLang="zh-CN" sz="1800" i="1" dirty="0">
                <a:latin typeface="Times New Roman" panose="02020603050405020304" pitchFamily="18" charset="0"/>
                <a:ea typeface="楷体" panose="02010609060101010101" pitchFamily="49" charset="-122"/>
                <a:cs typeface="Times New Roman" panose="02020603050405020304" pitchFamily="18" charset="0"/>
              </a:rPr>
              <a:t>8</a:t>
            </a:r>
            <a:r>
              <a:rPr lang="zh-CN" altLang="en-US" sz="1800" i="1" dirty="0">
                <a:latin typeface="Times New Roman" panose="02020603050405020304" pitchFamily="18" charset="0"/>
                <a:ea typeface="楷体" panose="02010609060101010101" pitchFamily="49" charset="-122"/>
                <a:cs typeface="Times New Roman" panose="02020603050405020304" pitchFamily="18" charset="0"/>
              </a:rPr>
              <a:t>位数字序列，</a:t>
            </a:r>
            <a:r>
              <a:rPr lang="zh-CN" altLang="en-US" sz="1800"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其采样频率应该是多少？</a:t>
            </a:r>
          </a:p>
          <a:p>
            <a:pPr lvl="2">
              <a:buFont typeface="Wingdings" panose="05000000000000000000" pitchFamily="2" charset="2"/>
              <a:buChar char="ü"/>
            </a:pPr>
            <a:r>
              <a:rPr lang="zh-CN" altLang="en-US" sz="1800" i="1" dirty="0">
                <a:latin typeface="Times New Roman" panose="02020603050405020304" pitchFamily="18" charset="0"/>
                <a:ea typeface="楷体" panose="02010609060101010101" pitchFamily="49" charset="-122"/>
                <a:cs typeface="Times New Roman" panose="02020603050405020304" pitchFamily="18" charset="0"/>
              </a:rPr>
              <a:t>如果有四种信号，分别表示</a:t>
            </a:r>
            <a:r>
              <a:rPr lang="en-US" altLang="zh-CN" sz="1800" i="1" dirty="0">
                <a:latin typeface="Times New Roman" panose="02020603050405020304" pitchFamily="18" charset="0"/>
                <a:ea typeface="楷体" panose="02010609060101010101" pitchFamily="49" charset="-122"/>
                <a:cs typeface="Times New Roman" panose="02020603050405020304" pitchFamily="18" charset="0"/>
              </a:rPr>
              <a:t>00</a:t>
            </a:r>
            <a:r>
              <a:rPr lang="zh-CN" altLang="en-US" sz="1800" i="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i="1"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1800" i="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i="1"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1800" i="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i="1" dirty="0">
                <a:latin typeface="Times New Roman" panose="02020603050405020304" pitchFamily="18" charset="0"/>
                <a:ea typeface="楷体" panose="02010609060101010101" pitchFamily="49" charset="-122"/>
                <a:cs typeface="Times New Roman" panose="02020603050405020304" pitchFamily="18" charset="0"/>
              </a:rPr>
              <a:t>11</a:t>
            </a:r>
            <a:r>
              <a:rPr lang="zh-CN" altLang="en-US" sz="1800" i="1" dirty="0">
                <a:latin typeface="Times New Roman" panose="02020603050405020304" pitchFamily="18" charset="0"/>
                <a:ea typeface="楷体" panose="02010609060101010101" pitchFamily="49" charset="-122"/>
                <a:cs typeface="Times New Roman" panose="02020603050405020304" pitchFamily="18" charset="0"/>
              </a:rPr>
              <a:t>，那么一个信号就表示</a:t>
            </a:r>
            <a:r>
              <a:rPr lang="en-US" altLang="zh-CN" sz="1800" i="1"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i="1" dirty="0">
                <a:latin typeface="Times New Roman" panose="02020603050405020304" pitchFamily="18" charset="0"/>
                <a:ea typeface="楷体" panose="02010609060101010101" pitchFamily="49" charset="-122"/>
                <a:cs typeface="Times New Roman" panose="02020603050405020304" pitchFamily="18" charset="0"/>
              </a:rPr>
              <a:t>位，</a:t>
            </a:r>
            <a:r>
              <a:rPr lang="zh-CN" altLang="en-US" sz="1800"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最大数据传输率是多少？ </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r>
              <a:rPr lang="en-US" altLang="zh-CN" dirty="0">
                <a:solidFill>
                  <a:srgbClr val="7B9899"/>
                </a:solidFill>
                <a:latin typeface="Times New Roman" panose="02020603050405020304" pitchFamily="18" charset="0"/>
                <a:ea typeface="楷体" panose="02010609060101010101" pitchFamily="49" charset="-122"/>
                <a:cs typeface="Times New Roman" panose="02020603050405020304" pitchFamily="18" charset="0"/>
              </a:rPr>
              <a:t>Applications Of Nyquist’s Theorem</a:t>
            </a:r>
          </a:p>
        </p:txBody>
      </p:sp>
      <p:sp>
        <p:nvSpPr>
          <p:cNvPr id="61443" name="Rectangle 3"/>
          <p:cNvSpPr>
            <a:spLocks noGrp="1" noRot="1" noChangeArrowheads="1"/>
          </p:cNvSpPr>
          <p:nvPr>
            <p:ph idx="1"/>
          </p:nvPr>
        </p:nvSpPr>
        <p:spPr>
          <a:xfrm>
            <a:off x="1044537" y="1221581"/>
            <a:ext cx="6985375" cy="2914650"/>
          </a:xfrm>
        </p:spPr>
        <p:txBody>
          <a:bodyPr>
            <a:normAutofit fontScale="92500" lnSpcReduction="20000"/>
          </a:bodyPr>
          <a:lstStyle/>
          <a:p>
            <a:pPr>
              <a:spcAft>
                <a:spcPct val="30000"/>
              </a:spcAft>
            </a:pPr>
            <a:r>
              <a:rPr lang="en-US" altLang="zh-CN" sz="2500" dirty="0">
                <a:latin typeface="Times New Roman" panose="02020603050405020304" pitchFamily="18" charset="0"/>
                <a:ea typeface="楷体" panose="02010609060101010101" pitchFamily="49" charset="-122"/>
                <a:cs typeface="Times New Roman" panose="02020603050405020304" pitchFamily="18" charset="0"/>
              </a:rPr>
              <a:t>For RS-232</a:t>
            </a:r>
          </a:p>
          <a:p>
            <a:pPr lvl="1">
              <a:spcAft>
                <a:spcPct val="30000"/>
              </a:spcAft>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V </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is 2 because RS-232 uses two values, +15 or -15 volts, to encode data bits</a:t>
            </a:r>
          </a:p>
          <a:p>
            <a:pPr lvl="1">
              <a:spcAft>
                <a:spcPct val="30000"/>
              </a:spcAft>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Speed =</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2Wlog</a:t>
            </a:r>
            <a:r>
              <a:rPr lang="en-US" altLang="zh-CN" sz="2100" i="1"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2 = 2W</a:t>
            </a:r>
            <a:endParaRPr lang="en-US" altLang="zh-CN" sz="2100" dirty="0">
              <a:latin typeface="Times New Roman" panose="02020603050405020304" pitchFamily="18" charset="0"/>
              <a:ea typeface="楷体" panose="02010609060101010101" pitchFamily="49" charset="-122"/>
              <a:cs typeface="Times New Roman" panose="02020603050405020304" pitchFamily="18" charset="0"/>
            </a:endParaRPr>
          </a:p>
          <a:p>
            <a:pPr>
              <a:spcAft>
                <a:spcPct val="30000"/>
              </a:spcAft>
            </a:pPr>
            <a:r>
              <a:rPr lang="en-US" altLang="zh-CN" sz="2500" dirty="0">
                <a:latin typeface="Times New Roman" panose="02020603050405020304" pitchFamily="18" charset="0"/>
                <a:ea typeface="楷体" panose="02010609060101010101" pitchFamily="49" charset="-122"/>
                <a:cs typeface="Times New Roman" panose="02020603050405020304" pitchFamily="18" charset="0"/>
              </a:rPr>
              <a:t>For phase-shift encoding</a:t>
            </a:r>
          </a:p>
          <a:p>
            <a:pPr lvl="1">
              <a:spcAft>
                <a:spcPct val="30000"/>
              </a:spcAft>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Suppose </a:t>
            </a: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V </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is 8 (possible shifts)</a:t>
            </a:r>
          </a:p>
          <a:p>
            <a:pPr lvl="1">
              <a:spcAft>
                <a:spcPct val="30000"/>
              </a:spcAft>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Speed =</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2Wlog</a:t>
            </a:r>
            <a:r>
              <a:rPr lang="en-US" altLang="zh-CN" sz="2100" i="1"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8 = 6W</a:t>
            </a:r>
            <a:endParaRPr lang="en-US" altLang="zh-CN" sz="21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755662" y="141828"/>
            <a:ext cx="7294883" cy="539353"/>
          </a:xfrm>
        </p:spPr>
        <p:txBody>
          <a:bodyPr>
            <a:normAutofit/>
          </a:bodyPr>
          <a:lstStyle/>
          <a:p>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信噪比 </a:t>
            </a:r>
          </a:p>
        </p:txBody>
      </p:sp>
      <p:sp>
        <p:nvSpPr>
          <p:cNvPr id="27651" name="Rectangle 3"/>
          <p:cNvSpPr>
            <a:spLocks noGrp="1" noChangeArrowheads="1"/>
          </p:cNvSpPr>
          <p:nvPr>
            <p:ph idx="4294967295"/>
          </p:nvPr>
        </p:nvSpPr>
        <p:spPr>
          <a:xfrm>
            <a:off x="539552" y="1059582"/>
            <a:ext cx="8064896" cy="3816424"/>
          </a:xfrm>
        </p:spPr>
        <p:txBody>
          <a:bodyPr>
            <a:normAutofit fontScale="92500" lnSpcReduction="10000"/>
          </a:bodyPr>
          <a:lstStyle/>
          <a:p>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香农</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(Shannon)</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用信息论的理论推导出了带宽受限且有高斯白噪声干扰的信道的</a:t>
            </a:r>
            <a:r>
              <a:rPr lang="zh-CN" altLang="en-US" sz="22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极限</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无差错的</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信息传输速率。</a:t>
            </a:r>
          </a:p>
          <a:p>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信道的极限信息传输速率 </a:t>
            </a:r>
            <a:r>
              <a:rPr lang="en-US" altLang="zh-CN" sz="2200" i="1"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可表达为</a:t>
            </a:r>
          </a:p>
          <a:p>
            <a:pPr algn="ctr">
              <a:buFont typeface="Wingdings 2" pitchFamily="18" charset="2"/>
              <a:buNone/>
            </a:pPr>
            <a:r>
              <a:rPr lang="zh-CN" altLang="en-US" sz="17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700" i="1"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700" i="1" dirty="0">
                <a:latin typeface="Times New Roman" panose="02020603050405020304" pitchFamily="18" charset="0"/>
                <a:ea typeface="楷体" panose="02010609060101010101" pitchFamily="49" charset="-122"/>
                <a:cs typeface="Times New Roman" panose="02020603050405020304" pitchFamily="18" charset="0"/>
              </a:rPr>
              <a:t>W</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 log</a:t>
            </a:r>
            <a:r>
              <a:rPr lang="en-US" altLang="zh-CN" sz="17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1700" i="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700" i="1"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，单位：比特每秒</a:t>
            </a:r>
            <a:endParaRPr lang="en-US" altLang="zh-CN" sz="1700" dirty="0">
              <a:latin typeface="Times New Roman" panose="02020603050405020304" pitchFamily="18" charset="0"/>
              <a:ea typeface="楷体" panose="02010609060101010101" pitchFamily="49" charset="-122"/>
              <a:cs typeface="Times New Roman" panose="02020603050405020304" pitchFamily="18" charset="0"/>
            </a:endParaRPr>
          </a:p>
          <a:p>
            <a:pPr lvl="1">
              <a:buFont typeface="Wingdings" panose="05000000000000000000" pitchFamily="2" charset="2"/>
              <a:buChar char="ü"/>
            </a:pPr>
            <a:r>
              <a:rPr lang="en-US" altLang="zh-CN" sz="1700" i="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W </a:t>
            </a:r>
            <a:r>
              <a:rPr lang="zh-CN" altLang="en-US"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为信道的带宽（以 </a:t>
            </a:r>
            <a:r>
              <a:rPr lang="en-US" altLang="zh-CN"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Hz </a:t>
            </a:r>
            <a:r>
              <a:rPr lang="zh-CN" altLang="en-US"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为单位）；</a:t>
            </a:r>
          </a:p>
          <a:p>
            <a:pPr lvl="1">
              <a:buFont typeface="Wingdings" panose="05000000000000000000" pitchFamily="2" charset="2"/>
              <a:buChar char="ü"/>
            </a:pPr>
            <a:r>
              <a:rPr lang="en-US" altLang="zh-CN" sz="1700" i="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S </a:t>
            </a:r>
            <a:r>
              <a:rPr lang="zh-CN" altLang="en-US"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为信道内所传信号的平均功率；</a:t>
            </a:r>
          </a:p>
          <a:p>
            <a:pPr lvl="1">
              <a:buFont typeface="Wingdings" panose="05000000000000000000" pitchFamily="2" charset="2"/>
              <a:buChar char="ü"/>
            </a:pPr>
            <a:r>
              <a:rPr lang="en-US" altLang="zh-CN" sz="1700" i="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N </a:t>
            </a:r>
            <a:r>
              <a:rPr lang="zh-CN" altLang="en-US"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为信道内部的高斯噪声功率。</a:t>
            </a:r>
            <a:endParaRPr lang="zh-CN" altLang="en-US" sz="1700" dirty="0">
              <a:latin typeface="Times New Roman" panose="02020603050405020304" pitchFamily="18" charset="0"/>
              <a:ea typeface="楷体" panose="02010609060101010101" pitchFamily="49" charset="-122"/>
              <a:cs typeface="Times New Roman" panose="02020603050405020304" pitchFamily="18" charset="0"/>
            </a:endParaRPr>
          </a:p>
          <a:p>
            <a:pPr lvl="1">
              <a:spcBef>
                <a:spcPct val="0"/>
              </a:spcBef>
              <a:buFont typeface="Wingdings" panose="05000000000000000000" pitchFamily="2" charset="2"/>
              <a:buChar char="ü"/>
            </a:pPr>
            <a:endParaRPr lang="zh-CN" altLang="en-US" sz="1700" dirty="0">
              <a:latin typeface="Times New Roman" panose="02020603050405020304" pitchFamily="18" charset="0"/>
              <a:ea typeface="楷体" panose="02010609060101010101" pitchFamily="49" charset="-122"/>
              <a:cs typeface="Times New Roman" panose="02020603050405020304" pitchFamily="18" charset="0"/>
            </a:endParaRPr>
          </a:p>
          <a:p>
            <a:pPr lvl="1">
              <a:spcBef>
                <a:spcPct val="0"/>
              </a:spcBef>
              <a:buFont typeface="Wingdings" panose="05000000000000000000" pitchFamily="2" charset="2"/>
              <a:buChar char="ü"/>
            </a:pP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热噪声出现的大小用信噪比（信号功率</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S</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与噪声功率</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之比）来衡量，</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10log</a:t>
            </a:r>
            <a:r>
              <a:rPr lang="en-US" altLang="zh-CN" sz="1700" baseline="-25000" dirty="0">
                <a:latin typeface="Times New Roman" panose="02020603050405020304" pitchFamily="18" charset="0"/>
                <a:ea typeface="楷体" panose="02010609060101010101" pitchFamily="49" charset="-122"/>
                <a:cs typeface="Times New Roman" panose="02020603050405020304" pitchFamily="18" charset="0"/>
              </a:rPr>
              <a:t>10</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S/N</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，单位：分贝</a:t>
            </a:r>
          </a:p>
          <a:p>
            <a:pPr lvl="2">
              <a:buFont typeface="Wingdings" panose="05000000000000000000" pitchFamily="2" charset="2"/>
              <a:buChar char="ü"/>
            </a:pP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电话系统的典型信噪比为</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30dB</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700" b="1"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S/N=?</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 </a:t>
            </a:r>
          </a:p>
          <a:p>
            <a:pPr lvl="1">
              <a:buFont typeface="Wingdings" panose="05000000000000000000" pitchFamily="2" charset="2"/>
              <a:buChar char="ü"/>
            </a:pP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与信号电平级数、采样速度无关。</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1">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2" name="矩形: 圆角 78">
            <a:extLst>
              <a:ext uri="{FF2B5EF4-FFF2-40B4-BE49-F238E27FC236}">
                <a16:creationId xmlns:a16="http://schemas.microsoft.com/office/drawing/2014/main" id="{6CE837A9-9AA7-4A06-9926-6B1979571EB4}"/>
              </a:ext>
            </a:extLst>
          </p:cNvPr>
          <p:cNvSpPr/>
          <p:nvPr/>
        </p:nvSpPr>
        <p:spPr>
          <a:xfrm>
            <a:off x="7485335" y="1117327"/>
            <a:ext cx="1482701" cy="3243132"/>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68366" tIns="34289" rIns="68366" bIns="34289" rtlCol="0" anchor="ctr"/>
          <a:lstStyle/>
          <a:p>
            <a:pPr algn="ctr" defTabSz="683369" eaLnBrk="1" fontAlgn="auto" hangingPunct="1">
              <a:spcBef>
                <a:spcPts val="0"/>
              </a:spcBef>
              <a:spcAft>
                <a:spcPts val="0"/>
              </a:spcAft>
            </a:pPr>
            <a:endParaRPr lang="zh-CN" altLang="en-US" sz="1400" b="1" dirty="0">
              <a:solidFill>
                <a:prstClr val="white"/>
              </a:solidFill>
            </a:endParaRPr>
          </a:p>
        </p:txBody>
      </p:sp>
      <p:sp>
        <p:nvSpPr>
          <p:cNvPr id="2" name="标题 1"/>
          <p:cNvSpPr>
            <a:spLocks noGrp="1"/>
          </p:cNvSpPr>
          <p:nvPr>
            <p:ph type="title"/>
          </p:nvPr>
        </p:nvSpPr>
        <p:spPr/>
        <p:txBody>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物理层功能</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365263" y="1015774"/>
            <a:ext cx="8520320" cy="4010432"/>
          </a:xfrm>
        </p:spPr>
        <p:txBody>
          <a:bodyPr/>
          <a:lstStyle/>
          <a:p>
            <a:pPr>
              <a:lnSpc>
                <a:spcPts val="2775"/>
              </a:lnSpc>
            </a:pPr>
            <a:r>
              <a:rPr lang="zh-CN" altLang="en-US" b="1" dirty="0">
                <a:solidFill>
                  <a:srgbClr val="5B307E"/>
                </a:solidFill>
                <a:latin typeface="Times New Roman" panose="02020603050405020304" pitchFamily="18" charset="0"/>
                <a:ea typeface="楷体" panose="02010609060101010101" pitchFamily="49" charset="-122"/>
                <a:cs typeface="Times New Roman" panose="02020603050405020304" pitchFamily="18" charset="0"/>
              </a:rPr>
              <a:t>位置</a:t>
            </a:r>
            <a:r>
              <a:rPr lang="zh-CN" altLang="en-US" dirty="0">
                <a:solidFill>
                  <a:srgbClr val="5B307E"/>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物理层是网络体系结构中的最低层</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2775"/>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是连接计算机的具体物理设备吗？</a:t>
            </a:r>
            <a:r>
              <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不是</a:t>
            </a:r>
            <a:endPar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lvl="1">
              <a:lnSpc>
                <a:spcPts val="2775"/>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是负责信号传输的具体物理媒体吗？</a:t>
            </a:r>
            <a:r>
              <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不是</a:t>
            </a:r>
            <a:endPar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ts val="2775"/>
              </a:lnSpc>
            </a:pPr>
            <a:r>
              <a:rPr lang="zh-CN" altLang="en-US" b="1" dirty="0">
                <a:solidFill>
                  <a:srgbClr val="5B307E"/>
                </a:solidFill>
                <a:latin typeface="Times New Roman" panose="02020603050405020304" pitchFamily="18" charset="0"/>
                <a:ea typeface="楷体" panose="02010609060101010101" pitchFamily="49" charset="-122"/>
                <a:cs typeface="Times New Roman" panose="02020603050405020304" pitchFamily="18" charset="0"/>
              </a:rPr>
              <a:t>功能</a:t>
            </a:r>
            <a:r>
              <a:rPr lang="zh-CN" altLang="en-US" dirty="0">
                <a:solidFill>
                  <a:srgbClr val="5B307E"/>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如何在连接各计算机的传输媒体上</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传输数据比特流</a:t>
            </a:r>
            <a:endPar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lvl="1">
              <a:lnSpc>
                <a:spcPts val="2775"/>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数据链路层将数据比特流传送给物理层</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2775"/>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物理层将比特流按照传输媒体的需要进行编码</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lnSpc>
                <a:spcPts val="2775"/>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然后将信号通过传输媒体传输到下一个节点的物理层</a:t>
            </a:r>
          </a:p>
          <a:p>
            <a:pPr>
              <a:lnSpc>
                <a:spcPts val="2775"/>
              </a:lnSpc>
            </a:pPr>
            <a:r>
              <a:rPr lang="zh-CN" altLang="en-US" b="1" dirty="0">
                <a:solidFill>
                  <a:srgbClr val="5B307E"/>
                </a:solidFill>
                <a:latin typeface="Times New Roman" panose="02020603050405020304" pitchFamily="18" charset="0"/>
                <a:ea typeface="楷体" panose="02010609060101010101" pitchFamily="49" charset="-122"/>
                <a:cs typeface="Times New Roman" panose="02020603050405020304" pitchFamily="18" charset="0"/>
              </a:rPr>
              <a:t>作用</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：尽可能地</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屏蔽掉不同传输媒体和通信手段的差异</a:t>
            </a:r>
            <a:endPar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lvl="1">
              <a:lnSpc>
                <a:spcPts val="2775"/>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为数据链路层提供一个统一的数据传输服务</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3</a:t>
            </a:fld>
            <a:endParaRPr kumimoji="1" lang="zh-CN" altLang="en-US" dirty="0">
              <a:solidFill>
                <a:prstClr val="black">
                  <a:tint val="75000"/>
                </a:prstClr>
              </a:solidFill>
            </a:endParaRPr>
          </a:p>
        </p:txBody>
      </p:sp>
      <p:pic>
        <p:nvPicPr>
          <p:cNvPr id="1028" name="Picture 4"/>
          <p:cNvPicPr>
            <a:picLocks noChangeAspect="1" noChangeArrowheads="1"/>
          </p:cNvPicPr>
          <p:nvPr/>
        </p:nvPicPr>
        <p:blipFill>
          <a:blip r:embed="rId2"/>
          <a:srcRect/>
          <a:stretch>
            <a:fillRect/>
          </a:stretch>
        </p:blipFill>
        <p:spPr bwMode="auto">
          <a:xfrm>
            <a:off x="7556845" y="1168508"/>
            <a:ext cx="1328738" cy="3121819"/>
          </a:xfrm>
          <a:prstGeom prst="rect">
            <a:avLst/>
          </a:prstGeom>
          <a:noFill/>
          <a:ln w="9525">
            <a:noFill/>
            <a:miter lim="800000"/>
            <a:headEnd/>
            <a:tailEnd/>
          </a:ln>
        </p:spPr>
      </p:pic>
      <p:sp>
        <p:nvSpPr>
          <p:cNvPr id="11" name="TextBox 10"/>
          <p:cNvSpPr txBox="1"/>
          <p:nvPr/>
        </p:nvSpPr>
        <p:spPr>
          <a:xfrm>
            <a:off x="7485336" y="4454244"/>
            <a:ext cx="1587155" cy="300083"/>
          </a:xfrm>
          <a:prstGeom prst="rect">
            <a:avLst/>
          </a:prstGeom>
          <a:noFill/>
        </p:spPr>
        <p:txBody>
          <a:bodyPr wrap="square" lIns="68366" tIns="34289" rIns="68366" bIns="34289" rtlCol="0">
            <a:spAutoFit/>
          </a:bodyPr>
          <a:lstStyle/>
          <a:p>
            <a:pPr defTabSz="683369" eaLnBrk="1" fontAlgn="auto" hangingPunct="1">
              <a:spcBef>
                <a:spcPts val="0"/>
              </a:spcBef>
              <a:spcAft>
                <a:spcPts val="0"/>
              </a:spcAft>
            </a:pPr>
            <a:r>
              <a:rPr lang="en-US" altLang="zh-CN" sz="1500" dirty="0">
                <a:solidFill>
                  <a:prstClr val="black"/>
                </a:solidFill>
                <a:latin typeface="Microsoft YaHei" panose="020B0503020204020204" pitchFamily="34" charset="-122"/>
                <a:ea typeface="Microsoft YaHei" panose="020B0503020204020204" pitchFamily="34" charset="-122"/>
              </a:rPr>
              <a:t>TCP/IP 5</a:t>
            </a:r>
            <a:r>
              <a:rPr lang="zh-CN" altLang="en-US" sz="1500" dirty="0">
                <a:solidFill>
                  <a:prstClr val="black"/>
                </a:solidFill>
                <a:latin typeface="Microsoft YaHei" panose="020B0503020204020204" pitchFamily="34" charset="-122"/>
                <a:ea typeface="Microsoft YaHei" panose="020B0503020204020204" pitchFamily="34" charset="-122"/>
              </a:rPr>
              <a:t>层模型</a:t>
            </a:r>
          </a:p>
        </p:txBody>
      </p:sp>
    </p:spTree>
    <p:extLst>
      <p:ext uri="{BB962C8B-B14F-4D97-AF65-F5344CB8AC3E}">
        <p14:creationId xmlns:p14="http://schemas.microsoft.com/office/powerpoint/2010/main" val="1058052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441186" y="122635"/>
            <a:ext cx="6447501" cy="990600"/>
          </a:xfrm>
        </p:spPr>
        <p:txBody>
          <a:bodyPr/>
          <a:lstStyle/>
          <a:p>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Application Of Shannon’s Theorem</a:t>
            </a:r>
          </a:p>
        </p:txBody>
      </p:sp>
      <p:sp>
        <p:nvSpPr>
          <p:cNvPr id="63491" name="Rectangle 3"/>
          <p:cNvSpPr>
            <a:spLocks noGrp="1" noRot="1" noChangeArrowheads="1"/>
          </p:cNvSpPr>
          <p:nvPr>
            <p:ph idx="1"/>
          </p:nvPr>
        </p:nvSpPr>
        <p:spPr>
          <a:xfrm>
            <a:off x="612731" y="1113235"/>
            <a:ext cx="8090083" cy="3125390"/>
          </a:xfrm>
        </p:spPr>
        <p:txBody>
          <a:bodyPr>
            <a:normAutofit fontScale="92500" lnSpcReduction="20000"/>
          </a:bodyPr>
          <a:lstStyle/>
          <a:p>
            <a:pPr>
              <a:lnSpc>
                <a:spcPct val="90000"/>
              </a:lnSpc>
              <a:spcAft>
                <a:spcPct val="30000"/>
              </a:spcAft>
            </a:pPr>
            <a:r>
              <a:rPr lang="en-US" altLang="zh-CN" sz="2500" dirty="0">
                <a:latin typeface="Times New Roman" panose="02020603050405020304" pitchFamily="18" charset="0"/>
                <a:ea typeface="楷体" panose="02010609060101010101" pitchFamily="49" charset="-122"/>
                <a:cs typeface="Times New Roman" panose="02020603050405020304" pitchFamily="18" charset="0"/>
              </a:rPr>
              <a:t>Conventional telephone system</a:t>
            </a:r>
          </a:p>
          <a:p>
            <a:pPr lvl="1">
              <a:lnSpc>
                <a:spcPct val="90000"/>
              </a:lnSpc>
              <a:spcAft>
                <a:spcPct val="30000"/>
              </a:spcAft>
              <a:buFont typeface="Wingdings" pitchFamily="2" charset="2"/>
              <a:buNone/>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Engineered for voice</a:t>
            </a:r>
          </a:p>
          <a:p>
            <a:pPr lvl="1">
              <a:lnSpc>
                <a:spcPct val="90000"/>
              </a:lnSpc>
              <a:spcAft>
                <a:spcPct val="30000"/>
              </a:spcAft>
              <a:buFont typeface="Wingdings" pitchFamily="2" charset="2"/>
              <a:buNone/>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Bandwidth is </a:t>
            </a: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3000 Hz</a:t>
            </a:r>
          </a:p>
          <a:p>
            <a:pPr lvl="1">
              <a:lnSpc>
                <a:spcPct val="90000"/>
              </a:lnSpc>
              <a:spcAft>
                <a:spcPct val="30000"/>
              </a:spcAft>
              <a:buFont typeface="Wingdings" pitchFamily="2" charset="2"/>
              <a:buNone/>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Signal-to-noise ratio is approximately </a:t>
            </a: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1000</a:t>
            </a:r>
          </a:p>
          <a:p>
            <a:pPr lvl="1">
              <a:lnSpc>
                <a:spcPct val="90000"/>
              </a:lnSpc>
              <a:spcAft>
                <a:spcPct val="30000"/>
              </a:spcAft>
              <a:buFont typeface="Wingdings" pitchFamily="2" charset="2"/>
              <a:buNone/>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Effective capacity is</a:t>
            </a:r>
          </a:p>
          <a:p>
            <a:pPr lvl="1">
              <a:lnSpc>
                <a:spcPct val="90000"/>
              </a:lnSpc>
              <a:spcAft>
                <a:spcPct val="30000"/>
              </a:spcAft>
              <a:buFont typeface="Wingdings" pitchFamily="2" charset="2"/>
              <a:buNone/>
            </a:pP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     3000 log</a:t>
            </a:r>
            <a:r>
              <a:rPr lang="en-US" altLang="zh-CN" sz="2100" i="1"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100" i="1" dirty="0">
                <a:latin typeface="Times New Roman" panose="02020603050405020304" pitchFamily="18" charset="0"/>
                <a:ea typeface="楷体" panose="02010609060101010101" pitchFamily="49" charset="-122"/>
                <a:cs typeface="Times New Roman" panose="02020603050405020304" pitchFamily="18" charset="0"/>
              </a:rPr>
              <a:t>(1 + 1000) = ~30000 bps</a:t>
            </a:r>
            <a:endParaRPr lang="en-US" altLang="zh-CN" sz="21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90000"/>
              </a:lnSpc>
              <a:spcAft>
                <a:spcPct val="30000"/>
              </a:spcAft>
            </a:pPr>
            <a:r>
              <a:rPr lang="en-US" altLang="zh-CN" sz="2500" dirty="0">
                <a:latin typeface="Times New Roman" panose="02020603050405020304" pitchFamily="18" charset="0"/>
                <a:ea typeface="楷体" panose="02010609060101010101" pitchFamily="49" charset="-122"/>
                <a:cs typeface="Times New Roman" panose="02020603050405020304" pitchFamily="18" charset="0"/>
              </a:rPr>
              <a:t>Conclusion: dialup modems have little hope of exceeding </a:t>
            </a:r>
            <a:r>
              <a:rPr lang="en-US" altLang="zh-CN" sz="2500" i="1" dirty="0">
                <a:latin typeface="Times New Roman" panose="02020603050405020304" pitchFamily="18" charset="0"/>
                <a:ea typeface="楷体" panose="02010609060101010101" pitchFamily="49" charset="-122"/>
                <a:cs typeface="Times New Roman" panose="02020603050405020304" pitchFamily="18" charset="0"/>
              </a:rPr>
              <a:t>28.8 </a:t>
            </a:r>
            <a:r>
              <a:rPr lang="en-US" altLang="zh-CN" sz="2500" dirty="0">
                <a:latin typeface="Times New Roman" panose="02020603050405020304" pitchFamily="18" charset="0"/>
                <a:ea typeface="楷体" panose="02010609060101010101" pitchFamily="49" charset="-122"/>
                <a:cs typeface="Times New Roman" panose="02020603050405020304" pitchFamily="18" charset="0"/>
              </a:rPr>
              <a:t>Kbps</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852B801-B608-C343-9A93-C7F2EAAC62BE}"/>
              </a:ext>
            </a:extLst>
          </p:cNvPr>
          <p:cNvSpPr>
            <a:spLocks noGrp="1"/>
          </p:cNvSpPr>
          <p:nvPr>
            <p:ph type="sldNum" sz="quarter" idx="12"/>
          </p:nvPr>
        </p:nvSpPr>
        <p:spPr>
          <a:xfrm>
            <a:off x="6457950" y="4730193"/>
            <a:ext cx="2057400" cy="273844"/>
          </a:xfrm>
        </p:spPr>
        <p:txBody>
          <a:bodyPr/>
          <a:lstStyle/>
          <a:p>
            <a:fld id="{8D4D1E41-7A09-AB4A-A4E1-09765ADA2698}" type="slidenum">
              <a:rPr kumimoji="1" lang="zh-CN" altLang="en-US" smtClean="0">
                <a:solidFill>
                  <a:prstClr val="black">
                    <a:tint val="75000"/>
                  </a:prstClr>
                </a:solidFill>
              </a:rPr>
              <a:pPr/>
              <a:t>31</a:t>
            </a:fld>
            <a:endParaRPr kumimoji="1" lang="zh-CN" altLang="en-US" dirty="0">
              <a:solidFill>
                <a:prstClr val="black">
                  <a:tint val="75000"/>
                </a:prstClr>
              </a:solidFill>
            </a:endParaRPr>
          </a:p>
        </p:txBody>
      </p:sp>
      <p:sp>
        <p:nvSpPr>
          <p:cNvPr id="15" name="文本框 14">
            <a:extLst>
              <a:ext uri="{FF2B5EF4-FFF2-40B4-BE49-F238E27FC236}">
                <a16:creationId xmlns:a16="http://schemas.microsoft.com/office/drawing/2014/main" id="{98FD2197-1746-4F86-9660-CA4498B3A543}"/>
              </a:ext>
            </a:extLst>
          </p:cNvPr>
          <p:cNvSpPr txBox="1"/>
          <p:nvPr/>
        </p:nvSpPr>
        <p:spPr>
          <a:xfrm>
            <a:off x="4999993" y="3085549"/>
            <a:ext cx="4043363" cy="1685077"/>
          </a:xfrm>
          <a:prstGeom prst="rect">
            <a:avLst/>
          </a:prstGeom>
          <a:noFill/>
        </p:spPr>
        <p:txBody>
          <a:bodyPr wrap="square" lIns="68456" tIns="34289" rIns="68456" bIns="34289">
            <a:spAutoFit/>
          </a:bodyPr>
          <a:lstStyle/>
          <a:p>
            <a:pPr defTabSz="684389" eaLnBrk="1" fontAlgn="auto" hangingPunct="1">
              <a:spcBef>
                <a:spcPts val="0"/>
              </a:spcBef>
              <a:spcAft>
                <a:spcPts val="0"/>
              </a:spcAft>
            </a:pPr>
            <a:r>
              <a:rPr lang="zh-CN" altLang="en-US" sz="1500" dirty="0">
                <a:solidFill>
                  <a:prstClr val="black"/>
                </a:solidFill>
                <a:latin typeface="楷体" panose="02010609060101010101" pitchFamily="49" charset="-122"/>
                <a:ea typeface="楷体" panose="02010609060101010101" pitchFamily="49" charset="-122"/>
              </a:rPr>
              <a:t>克劳德</a:t>
            </a:r>
            <a:r>
              <a:rPr lang="en-US" altLang="zh-CN" sz="1500" dirty="0">
                <a:solidFill>
                  <a:prstClr val="black"/>
                </a:solidFill>
                <a:latin typeface="楷体" panose="02010609060101010101" pitchFamily="49" charset="-122"/>
                <a:ea typeface="楷体" panose="02010609060101010101" pitchFamily="49" charset="-122"/>
              </a:rPr>
              <a:t>·</a:t>
            </a:r>
            <a:r>
              <a:rPr lang="zh-CN" altLang="en-US" sz="1500" dirty="0">
                <a:solidFill>
                  <a:prstClr val="black"/>
                </a:solidFill>
                <a:latin typeface="楷体" panose="02010609060101010101" pitchFamily="49" charset="-122"/>
                <a:ea typeface="楷体" panose="02010609060101010101" pitchFamily="49" charset="-122"/>
              </a:rPr>
              <a:t>艾尔伍德</a:t>
            </a:r>
            <a:r>
              <a:rPr lang="en-US" altLang="zh-CN" sz="1500" dirty="0">
                <a:solidFill>
                  <a:prstClr val="black"/>
                </a:solidFill>
                <a:latin typeface="楷体" panose="02010609060101010101" pitchFamily="49" charset="-122"/>
                <a:ea typeface="楷体" panose="02010609060101010101" pitchFamily="49" charset="-122"/>
              </a:rPr>
              <a:t>·</a:t>
            </a:r>
            <a:r>
              <a:rPr lang="zh-CN" altLang="en-US" sz="1500" dirty="0">
                <a:solidFill>
                  <a:prstClr val="black"/>
                </a:solidFill>
                <a:latin typeface="楷体" panose="02010609060101010101" pitchFamily="49" charset="-122"/>
                <a:ea typeface="楷体" panose="02010609060101010101" pitchFamily="49" charset="-122"/>
              </a:rPr>
              <a:t>香农（</a:t>
            </a:r>
            <a:r>
              <a:rPr lang="en-US" altLang="zh-CN" sz="1500" dirty="0">
                <a:solidFill>
                  <a:prstClr val="black"/>
                </a:solidFill>
                <a:latin typeface="楷体" panose="02010609060101010101" pitchFamily="49" charset="-122"/>
                <a:ea typeface="楷体" panose="02010609060101010101" pitchFamily="49" charset="-122"/>
              </a:rPr>
              <a:t>Claude Elwood Shannon </a:t>
            </a:r>
            <a:r>
              <a:rPr lang="zh-CN" altLang="en-US" sz="1500" dirty="0">
                <a:solidFill>
                  <a:prstClr val="black"/>
                </a:solidFill>
                <a:latin typeface="楷体" panose="02010609060101010101" pitchFamily="49" charset="-122"/>
                <a:ea typeface="楷体" panose="02010609060101010101" pitchFamily="49" charset="-122"/>
              </a:rPr>
              <a:t>，</a:t>
            </a:r>
            <a:r>
              <a:rPr lang="en-US" altLang="zh-CN" sz="1500" dirty="0">
                <a:solidFill>
                  <a:prstClr val="black"/>
                </a:solidFill>
                <a:latin typeface="楷体" panose="02010609060101010101" pitchFamily="49" charset="-122"/>
                <a:ea typeface="楷体" panose="02010609060101010101" pitchFamily="49" charset="-122"/>
              </a:rPr>
              <a:t>1916</a:t>
            </a:r>
            <a:r>
              <a:rPr lang="zh-CN" altLang="en-US" sz="1500" dirty="0">
                <a:solidFill>
                  <a:prstClr val="black"/>
                </a:solidFill>
                <a:latin typeface="楷体" panose="02010609060101010101" pitchFamily="49" charset="-122"/>
                <a:ea typeface="楷体" panose="02010609060101010101" pitchFamily="49" charset="-122"/>
              </a:rPr>
              <a:t>年</a:t>
            </a:r>
            <a:r>
              <a:rPr lang="en-US" altLang="zh-CN" sz="1500" dirty="0">
                <a:solidFill>
                  <a:prstClr val="black"/>
                </a:solidFill>
                <a:latin typeface="楷体" panose="02010609060101010101" pitchFamily="49" charset="-122"/>
                <a:ea typeface="楷体" panose="02010609060101010101" pitchFamily="49" charset="-122"/>
              </a:rPr>
              <a:t>4</a:t>
            </a:r>
            <a:r>
              <a:rPr lang="zh-CN" altLang="en-US" sz="1500" dirty="0">
                <a:solidFill>
                  <a:prstClr val="black"/>
                </a:solidFill>
                <a:latin typeface="楷体" panose="02010609060101010101" pitchFamily="49" charset="-122"/>
                <a:ea typeface="楷体" panose="02010609060101010101" pitchFamily="49" charset="-122"/>
              </a:rPr>
              <a:t>月</a:t>
            </a:r>
            <a:r>
              <a:rPr lang="en-US" altLang="zh-CN" sz="1500" dirty="0">
                <a:solidFill>
                  <a:prstClr val="black"/>
                </a:solidFill>
                <a:latin typeface="楷体" panose="02010609060101010101" pitchFamily="49" charset="-122"/>
                <a:ea typeface="楷体" panose="02010609060101010101" pitchFamily="49" charset="-122"/>
              </a:rPr>
              <a:t>30</a:t>
            </a:r>
            <a:r>
              <a:rPr lang="zh-CN" altLang="en-US" sz="1500" dirty="0">
                <a:solidFill>
                  <a:prstClr val="black"/>
                </a:solidFill>
                <a:latin typeface="楷体" panose="02010609060101010101" pitchFamily="49" charset="-122"/>
                <a:ea typeface="楷体" panose="02010609060101010101" pitchFamily="49" charset="-122"/>
              </a:rPr>
              <a:t>日</a:t>
            </a:r>
            <a:r>
              <a:rPr lang="en-US" altLang="zh-CN" sz="1500" dirty="0">
                <a:solidFill>
                  <a:prstClr val="black"/>
                </a:solidFill>
                <a:latin typeface="楷体" panose="02010609060101010101" pitchFamily="49" charset="-122"/>
                <a:ea typeface="楷体" panose="02010609060101010101" pitchFamily="49" charset="-122"/>
              </a:rPr>
              <a:t>—2001</a:t>
            </a:r>
            <a:r>
              <a:rPr lang="zh-CN" altLang="en-US" sz="1500" dirty="0">
                <a:solidFill>
                  <a:prstClr val="black"/>
                </a:solidFill>
                <a:latin typeface="楷体" panose="02010609060101010101" pitchFamily="49" charset="-122"/>
                <a:ea typeface="楷体" panose="02010609060101010101" pitchFamily="49" charset="-122"/>
              </a:rPr>
              <a:t>年</a:t>
            </a:r>
            <a:r>
              <a:rPr lang="en-US" altLang="zh-CN" sz="1500" dirty="0">
                <a:solidFill>
                  <a:prstClr val="black"/>
                </a:solidFill>
                <a:latin typeface="楷体" panose="02010609060101010101" pitchFamily="49" charset="-122"/>
                <a:ea typeface="楷体" panose="02010609060101010101" pitchFamily="49" charset="-122"/>
              </a:rPr>
              <a:t>2</a:t>
            </a:r>
            <a:r>
              <a:rPr lang="zh-CN" altLang="en-US" sz="1500" dirty="0">
                <a:solidFill>
                  <a:prstClr val="black"/>
                </a:solidFill>
                <a:latin typeface="楷体" panose="02010609060101010101" pitchFamily="49" charset="-122"/>
                <a:ea typeface="楷体" panose="02010609060101010101" pitchFamily="49" charset="-122"/>
              </a:rPr>
              <a:t>月</a:t>
            </a:r>
            <a:r>
              <a:rPr lang="en-US" altLang="zh-CN" sz="1500" dirty="0">
                <a:solidFill>
                  <a:prstClr val="black"/>
                </a:solidFill>
                <a:latin typeface="楷体" panose="02010609060101010101" pitchFamily="49" charset="-122"/>
                <a:ea typeface="楷体" panose="02010609060101010101" pitchFamily="49" charset="-122"/>
              </a:rPr>
              <a:t>24</a:t>
            </a:r>
            <a:r>
              <a:rPr lang="zh-CN" altLang="en-US" sz="1500" dirty="0">
                <a:solidFill>
                  <a:prstClr val="black"/>
                </a:solidFill>
                <a:latin typeface="楷体" panose="02010609060101010101" pitchFamily="49" charset="-122"/>
                <a:ea typeface="楷体" panose="02010609060101010101" pitchFamily="49" charset="-122"/>
              </a:rPr>
              <a:t>日）是美国数学家、信息论的创始人。</a:t>
            </a:r>
            <a:r>
              <a:rPr lang="en-US" altLang="zh-CN" sz="1500" dirty="0">
                <a:solidFill>
                  <a:prstClr val="black"/>
                </a:solidFill>
                <a:latin typeface="楷体" panose="02010609060101010101" pitchFamily="49" charset="-122"/>
                <a:ea typeface="楷体" panose="02010609060101010101" pitchFamily="49" charset="-122"/>
              </a:rPr>
              <a:t>1936</a:t>
            </a:r>
            <a:r>
              <a:rPr lang="zh-CN" altLang="en-US" sz="1500" dirty="0">
                <a:solidFill>
                  <a:prstClr val="black"/>
                </a:solidFill>
                <a:latin typeface="楷体" panose="02010609060101010101" pitchFamily="49" charset="-122"/>
                <a:ea typeface="楷体" panose="02010609060101010101" pitchFamily="49" charset="-122"/>
              </a:rPr>
              <a:t>年获得密歇根大学学士学位，</a:t>
            </a:r>
            <a:r>
              <a:rPr lang="en-US" altLang="zh-CN" sz="1500" dirty="0">
                <a:solidFill>
                  <a:prstClr val="black"/>
                </a:solidFill>
                <a:latin typeface="楷体" panose="02010609060101010101" pitchFamily="49" charset="-122"/>
                <a:ea typeface="楷体" panose="02010609060101010101" pitchFamily="49" charset="-122"/>
              </a:rPr>
              <a:t>1940</a:t>
            </a:r>
            <a:r>
              <a:rPr lang="zh-CN" altLang="en-US" sz="1500" dirty="0">
                <a:solidFill>
                  <a:prstClr val="black"/>
                </a:solidFill>
                <a:latin typeface="楷体" panose="02010609060101010101" pitchFamily="49" charset="-122"/>
                <a:ea typeface="楷体" panose="02010609060101010101" pitchFamily="49" charset="-122"/>
              </a:rPr>
              <a:t>年在麻省理工学院获得硕士和博士学位，</a:t>
            </a:r>
            <a:r>
              <a:rPr lang="en-US" altLang="zh-CN" sz="1500" dirty="0">
                <a:solidFill>
                  <a:prstClr val="black"/>
                </a:solidFill>
                <a:latin typeface="楷体" panose="02010609060101010101" pitchFamily="49" charset="-122"/>
                <a:ea typeface="楷体" panose="02010609060101010101" pitchFamily="49" charset="-122"/>
              </a:rPr>
              <a:t>1941</a:t>
            </a:r>
            <a:r>
              <a:rPr lang="zh-CN" altLang="en-US" sz="1500" dirty="0">
                <a:solidFill>
                  <a:prstClr val="black"/>
                </a:solidFill>
                <a:latin typeface="楷体" panose="02010609060101010101" pitchFamily="49" charset="-122"/>
                <a:ea typeface="楷体" panose="02010609060101010101" pitchFamily="49" charset="-122"/>
              </a:rPr>
              <a:t>年进入贝尔实验室工作。香农提出了信息熵的概念，为信息论和数字通信奠定了基础</a:t>
            </a:r>
          </a:p>
        </p:txBody>
      </p:sp>
      <p:pic>
        <p:nvPicPr>
          <p:cNvPr id="11" name="图片 10">
            <a:extLst>
              <a:ext uri="{FF2B5EF4-FFF2-40B4-BE49-F238E27FC236}">
                <a16:creationId xmlns:a16="http://schemas.microsoft.com/office/drawing/2014/main" id="{E18F6E92-E84F-4B5E-AD01-79F9633DCEBC}"/>
              </a:ext>
            </a:extLst>
          </p:cNvPr>
          <p:cNvPicPr>
            <a:picLocks noChangeAspect="1"/>
          </p:cNvPicPr>
          <p:nvPr/>
        </p:nvPicPr>
        <p:blipFill>
          <a:blip r:embed="rId3"/>
          <a:stretch>
            <a:fillRect/>
          </a:stretch>
        </p:blipFill>
        <p:spPr>
          <a:xfrm>
            <a:off x="5594768" y="1138140"/>
            <a:ext cx="1414319" cy="1947328"/>
          </a:xfrm>
          <a:prstGeom prst="rect">
            <a:avLst/>
          </a:prstGeom>
        </p:spPr>
      </p:pic>
      <p:pic>
        <p:nvPicPr>
          <p:cNvPr id="17" name="图片 16">
            <a:extLst>
              <a:ext uri="{FF2B5EF4-FFF2-40B4-BE49-F238E27FC236}">
                <a16:creationId xmlns:a16="http://schemas.microsoft.com/office/drawing/2014/main" id="{63AC1292-6F89-44B6-8391-92AC8982E322}"/>
              </a:ext>
            </a:extLst>
          </p:cNvPr>
          <p:cNvPicPr>
            <a:picLocks noChangeAspect="1"/>
          </p:cNvPicPr>
          <p:nvPr/>
        </p:nvPicPr>
        <p:blipFill rotWithShape="1">
          <a:blip r:embed="rId4"/>
          <a:srcRect t="36584"/>
          <a:stretch/>
        </p:blipFill>
        <p:spPr>
          <a:xfrm>
            <a:off x="7183804" y="1328801"/>
            <a:ext cx="1578006" cy="14330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内容占位符 2">
            <a:extLst>
              <a:ext uri="{FF2B5EF4-FFF2-40B4-BE49-F238E27FC236}">
                <a16:creationId xmlns:a16="http://schemas.microsoft.com/office/drawing/2014/main" id="{0F6490BB-0CB2-4AC1-867E-3586AC624173}"/>
              </a:ext>
            </a:extLst>
          </p:cNvPr>
          <p:cNvSpPr txBox="1">
            <a:spLocks/>
          </p:cNvSpPr>
          <p:nvPr/>
        </p:nvSpPr>
        <p:spPr>
          <a:xfrm>
            <a:off x="879565" y="240669"/>
            <a:ext cx="7886700" cy="659315"/>
          </a:xfrm>
          <a:prstGeom prst="rect">
            <a:avLst/>
          </a:prstGeom>
        </p:spPr>
        <p:txBody>
          <a:bodyPr vert="horz" lIns="68456" tIns="34289" rIns="68456" bIns="34289"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30000"/>
              </a:lnSpc>
              <a:spcAft>
                <a:spcPts val="0"/>
              </a:spcAft>
              <a:buNone/>
            </a:pPr>
            <a:r>
              <a:rPr lang="zh-CN" altLang="en-US" sz="3000" dirty="0">
                <a:solidFill>
                  <a:prstClr val="black"/>
                </a:solidFill>
              </a:rPr>
              <a:t>信道的最大数据传输速率</a:t>
            </a:r>
            <a:endParaRPr kumimoji="1" lang="zh-CN" altLang="en-US" sz="3000" dirty="0">
              <a:solidFill>
                <a:prstClr val="black"/>
              </a:solidFill>
            </a:endParaRPr>
          </a:p>
        </p:txBody>
      </p:sp>
      <p:sp>
        <p:nvSpPr>
          <p:cNvPr id="16" name="矩形: 圆角 15">
            <a:extLst>
              <a:ext uri="{FF2B5EF4-FFF2-40B4-BE49-F238E27FC236}">
                <a16:creationId xmlns:a16="http://schemas.microsoft.com/office/drawing/2014/main" id="{FC96402C-68F2-483B-B2DF-9685BBFB048F}"/>
              </a:ext>
            </a:extLst>
          </p:cNvPr>
          <p:cNvSpPr/>
          <p:nvPr/>
        </p:nvSpPr>
        <p:spPr>
          <a:xfrm>
            <a:off x="4954191" y="1099828"/>
            <a:ext cx="3982420" cy="3794342"/>
          </a:xfrm>
          <a:prstGeom prst="roundRect">
            <a:avLst>
              <a:gd name="adj" fmla="val 6986"/>
            </a:avLst>
          </a:prstGeom>
          <a:noFill/>
          <a:ln w="9525"/>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456" tIns="34289" rIns="68456" bIns="34289" rtlCol="0" anchor="ctr"/>
          <a:lstStyle/>
          <a:p>
            <a:pPr algn="ctr" defTabSz="684389" eaLnBrk="1" fontAlgn="auto" hangingPunct="1">
              <a:spcBef>
                <a:spcPts val="0"/>
              </a:spcBef>
              <a:spcAft>
                <a:spcPts val="0"/>
              </a:spcAft>
            </a:pPr>
            <a:endParaRPr lang="zh-CN" altLang="en-US" sz="1400">
              <a:solidFill>
                <a:prstClr val="white"/>
              </a:solidFill>
            </a:endParaRPr>
          </a:p>
        </p:txBody>
      </p:sp>
      <p:sp>
        <p:nvSpPr>
          <p:cNvPr id="19" name="文本框 18">
            <a:extLst>
              <a:ext uri="{FF2B5EF4-FFF2-40B4-BE49-F238E27FC236}">
                <a16:creationId xmlns:a16="http://schemas.microsoft.com/office/drawing/2014/main" id="{FD6A6AAC-3757-4894-A625-80B9EB4C6214}"/>
              </a:ext>
            </a:extLst>
          </p:cNvPr>
          <p:cNvSpPr txBox="1"/>
          <p:nvPr/>
        </p:nvSpPr>
        <p:spPr>
          <a:xfrm>
            <a:off x="345367" y="1038413"/>
            <a:ext cx="4591238" cy="3842075"/>
          </a:xfrm>
          <a:prstGeom prst="rect">
            <a:avLst/>
          </a:prstGeom>
          <a:noFill/>
        </p:spPr>
        <p:txBody>
          <a:bodyPr wrap="square" lIns="68456" tIns="34289" rIns="68456" bIns="34289">
            <a:spAutoFit/>
          </a:bodyPr>
          <a:lstStyle/>
          <a:p>
            <a:pPr marL="171118" indent="-171118" defTabSz="684389" eaLnBrk="1" fontAlgn="auto" hangingPunct="1">
              <a:spcBef>
                <a:spcPts val="450"/>
              </a:spcBef>
              <a:spcAft>
                <a:spcPts val="0"/>
              </a:spcAft>
              <a:buFont typeface="Wingdings" pitchFamily="2" charset="2"/>
              <a:buChar char="Ø"/>
            </a:pPr>
            <a:r>
              <a:rPr lang="en-US" altLang="zh-CN" dirty="0">
                <a:solidFill>
                  <a:prstClr val="black"/>
                </a:solidFill>
                <a:latin typeface="Microsoft YaHei" panose="020B0503020204020204" pitchFamily="34" charset="-122"/>
                <a:ea typeface="Microsoft YaHei" panose="020B0503020204020204" pitchFamily="34" charset="-122"/>
              </a:rPr>
              <a:t>1948</a:t>
            </a:r>
            <a:r>
              <a:rPr lang="zh-CN" altLang="en-US" dirty="0">
                <a:solidFill>
                  <a:prstClr val="black"/>
                </a:solidFill>
                <a:latin typeface="Microsoft YaHei" panose="020B0503020204020204" pitchFamily="34" charset="-122"/>
                <a:ea typeface="Microsoft YaHei" panose="020B0503020204020204" pitchFamily="34" charset="-122"/>
              </a:rPr>
              <a:t>年，香农</a:t>
            </a:r>
            <a:r>
              <a:rPr lang="en-US" altLang="zh-CN" dirty="0">
                <a:solidFill>
                  <a:prstClr val="black"/>
                </a:solidFill>
                <a:latin typeface="Microsoft YaHei" panose="020B0503020204020204" pitchFamily="34" charset="-122"/>
                <a:ea typeface="Microsoft YaHei" panose="020B0503020204020204" pitchFamily="34" charset="-122"/>
              </a:rPr>
              <a:t>(C. Shannon)</a:t>
            </a:r>
            <a:r>
              <a:rPr lang="zh-CN" altLang="en-US" dirty="0">
                <a:solidFill>
                  <a:prstClr val="black"/>
                </a:solidFill>
                <a:latin typeface="Microsoft YaHei" panose="020B0503020204020204" pitchFamily="34" charset="-122"/>
                <a:ea typeface="Microsoft YaHei" panose="020B0503020204020204" pitchFamily="34" charset="-122"/>
              </a:rPr>
              <a:t>把奈魁斯特的工作扩大到信道受到随机（热）噪声干扰的情况</a:t>
            </a:r>
          </a:p>
          <a:p>
            <a:pPr marL="171118" indent="-171118" defTabSz="684389" eaLnBrk="1" fontAlgn="auto" hangingPunct="1">
              <a:spcBef>
                <a:spcPts val="450"/>
              </a:spcBef>
              <a:spcAft>
                <a:spcPts val="0"/>
              </a:spcAft>
              <a:buFont typeface="Wingdings" pitchFamily="2" charset="2"/>
              <a:buChar char="Ø"/>
            </a:pPr>
            <a:r>
              <a:rPr lang="zh-CN" altLang="en-US" dirty="0">
                <a:solidFill>
                  <a:prstClr val="black"/>
                </a:solidFill>
                <a:latin typeface="Microsoft YaHei" panose="020B0503020204020204" pitchFamily="34" charset="-122"/>
                <a:ea typeface="Microsoft YaHei" panose="020B0503020204020204" pitchFamily="34" charset="-122"/>
              </a:rPr>
              <a:t>随机噪声出现的大小用信噪比（信号功率</a:t>
            </a:r>
            <a:r>
              <a:rPr lang="en-US" altLang="zh-CN" dirty="0">
                <a:solidFill>
                  <a:prstClr val="black"/>
                </a:solidFill>
                <a:latin typeface="Microsoft YaHei" panose="020B0503020204020204" pitchFamily="34" charset="-122"/>
                <a:ea typeface="Microsoft YaHei" panose="020B0503020204020204" pitchFamily="34" charset="-122"/>
              </a:rPr>
              <a:t>S</a:t>
            </a:r>
            <a:r>
              <a:rPr lang="zh-CN" altLang="en-US" dirty="0">
                <a:solidFill>
                  <a:prstClr val="black"/>
                </a:solidFill>
                <a:latin typeface="Microsoft YaHei" panose="020B0503020204020204" pitchFamily="34" charset="-122"/>
                <a:ea typeface="Microsoft YaHei" panose="020B0503020204020204" pitchFamily="34" charset="-122"/>
              </a:rPr>
              <a:t>与噪声功率</a:t>
            </a:r>
            <a:r>
              <a:rPr lang="en-US" altLang="zh-CN" dirty="0">
                <a:solidFill>
                  <a:prstClr val="black"/>
                </a:solidFill>
                <a:latin typeface="Microsoft YaHei" panose="020B0503020204020204" pitchFamily="34" charset="-122"/>
                <a:ea typeface="Microsoft YaHei" panose="020B0503020204020204" pitchFamily="34" charset="-122"/>
              </a:rPr>
              <a:t>N</a:t>
            </a:r>
            <a:r>
              <a:rPr lang="zh-CN" altLang="en-US" dirty="0">
                <a:solidFill>
                  <a:prstClr val="black"/>
                </a:solidFill>
                <a:latin typeface="Microsoft YaHei" panose="020B0503020204020204" pitchFamily="34" charset="-122"/>
                <a:ea typeface="Microsoft YaHei" panose="020B0503020204020204" pitchFamily="34" charset="-122"/>
              </a:rPr>
              <a:t>之比）来衡量，</a:t>
            </a:r>
            <a:r>
              <a:rPr lang="en-US" altLang="zh-CN" dirty="0">
                <a:solidFill>
                  <a:prstClr val="black"/>
                </a:solidFill>
                <a:latin typeface="Microsoft YaHei" panose="020B0503020204020204" pitchFamily="34" charset="-122"/>
                <a:ea typeface="Microsoft YaHei" panose="020B0503020204020204" pitchFamily="34" charset="-122"/>
              </a:rPr>
              <a:t>10log</a:t>
            </a:r>
            <a:r>
              <a:rPr lang="en-US" altLang="zh-CN" baseline="-25000" dirty="0">
                <a:solidFill>
                  <a:prstClr val="black"/>
                </a:solidFill>
                <a:latin typeface="Microsoft YaHei" panose="020B0503020204020204" pitchFamily="34" charset="-122"/>
                <a:ea typeface="Microsoft YaHei" panose="020B0503020204020204" pitchFamily="34" charset="-122"/>
              </a:rPr>
              <a:t>10</a:t>
            </a:r>
            <a:r>
              <a:rPr lang="en-US" altLang="zh-CN" dirty="0">
                <a:solidFill>
                  <a:prstClr val="black"/>
                </a:solidFill>
                <a:latin typeface="Microsoft YaHei" panose="020B0503020204020204" pitchFamily="34" charset="-122"/>
                <a:ea typeface="Microsoft YaHei" panose="020B0503020204020204" pitchFamily="34" charset="-122"/>
              </a:rPr>
              <a:t>S/N</a:t>
            </a:r>
            <a:r>
              <a:rPr lang="zh-CN" altLang="en-US" dirty="0">
                <a:solidFill>
                  <a:prstClr val="black"/>
                </a:solidFill>
                <a:latin typeface="Microsoft YaHei" panose="020B0503020204020204" pitchFamily="34" charset="-122"/>
                <a:ea typeface="Microsoft YaHei" panose="020B0503020204020204" pitchFamily="34" charset="-122"/>
              </a:rPr>
              <a:t>，</a:t>
            </a:r>
            <a:r>
              <a:rPr lang="zh-CN" altLang="zh-CN" dirty="0">
                <a:solidFill>
                  <a:prstClr val="black"/>
                </a:solidFill>
                <a:latin typeface="Microsoft YaHei" panose="020B0503020204020204" pitchFamily="34" charset="-122"/>
                <a:ea typeface="Microsoft YaHei" panose="020B0503020204020204" pitchFamily="34" charset="-122"/>
              </a:rPr>
              <a:t>单位：分贝</a:t>
            </a:r>
            <a:endParaRPr lang="zh-CN" altLang="en-US" dirty="0">
              <a:solidFill>
                <a:prstClr val="black"/>
              </a:solidFill>
              <a:latin typeface="Microsoft YaHei" panose="020B0503020204020204" pitchFamily="34" charset="-122"/>
              <a:ea typeface="Microsoft YaHei" panose="020B0503020204020204" pitchFamily="34" charset="-122"/>
            </a:endParaRPr>
          </a:p>
          <a:p>
            <a:pPr marL="513353" lvl="1" indent="-171118" defTabSz="684389" eaLnBrk="1" fontAlgn="auto" hangingPunct="1">
              <a:spcBef>
                <a:spcPts val="450"/>
              </a:spcBef>
              <a:spcAft>
                <a:spcPts val="0"/>
              </a:spcAft>
              <a:buFont typeface="Arial" panose="020B0604020202020204" pitchFamily="34" charset="0"/>
              <a:buChar char="•"/>
            </a:pPr>
            <a:r>
              <a:rPr lang="zh-CN" altLang="en-US" sz="1500" dirty="0">
                <a:solidFill>
                  <a:prstClr val="black"/>
                </a:solidFill>
                <a:latin typeface="Microsoft YaHei" panose="020B0503020204020204" pitchFamily="34" charset="-122"/>
                <a:ea typeface="Microsoft YaHei" panose="020B0503020204020204" pitchFamily="34" charset="-122"/>
              </a:rPr>
              <a:t>电话系统的典型信噪比为</a:t>
            </a:r>
            <a:r>
              <a:rPr lang="en-US" altLang="zh-CN" sz="1500" dirty="0">
                <a:solidFill>
                  <a:prstClr val="black"/>
                </a:solidFill>
                <a:latin typeface="Microsoft YaHei" panose="020B0503020204020204" pitchFamily="34" charset="-122"/>
                <a:ea typeface="Microsoft YaHei" panose="020B0503020204020204" pitchFamily="34" charset="-122"/>
              </a:rPr>
              <a:t>30db</a:t>
            </a:r>
          </a:p>
          <a:p>
            <a:pPr marL="171118" indent="-171118" defTabSz="684389" eaLnBrk="1" fontAlgn="auto" hangingPunct="1">
              <a:spcBef>
                <a:spcPts val="450"/>
              </a:spcBef>
              <a:spcAft>
                <a:spcPts val="0"/>
              </a:spcAft>
              <a:buFont typeface="Wingdings" pitchFamily="2" charset="2"/>
              <a:buChar char="Ø"/>
            </a:pPr>
            <a:r>
              <a:rPr lang="zh-CN" altLang="en-US" dirty="0">
                <a:solidFill>
                  <a:prstClr val="black"/>
                </a:solidFill>
                <a:latin typeface="Microsoft YaHei" panose="020B0503020204020204" pitchFamily="34" charset="-122"/>
                <a:ea typeface="Microsoft YaHei" panose="020B0503020204020204" pitchFamily="34" charset="-122"/>
              </a:rPr>
              <a:t>香农定理</a:t>
            </a:r>
          </a:p>
          <a:p>
            <a:pPr marL="513353" lvl="1" indent="-171118" defTabSz="684389" eaLnBrk="1" fontAlgn="auto" hangingPunct="1">
              <a:spcBef>
                <a:spcPts val="450"/>
              </a:spcBef>
              <a:spcAft>
                <a:spcPts val="0"/>
              </a:spcAft>
              <a:buFont typeface="Arial" panose="020B0604020202020204" pitchFamily="34" charset="0"/>
              <a:buChar char="•"/>
            </a:pPr>
            <a:r>
              <a:rPr lang="zh-CN" altLang="en-US" sz="1500" dirty="0">
                <a:solidFill>
                  <a:prstClr val="black"/>
                </a:solidFill>
                <a:latin typeface="Microsoft YaHei" panose="020B0503020204020204" pitchFamily="34" charset="-122"/>
                <a:ea typeface="Microsoft YaHei" panose="020B0503020204020204" pitchFamily="34" charset="-122"/>
              </a:rPr>
              <a:t>带宽为 </a:t>
            </a:r>
            <a:r>
              <a:rPr lang="en-US" altLang="zh-CN" sz="1500" dirty="0">
                <a:solidFill>
                  <a:prstClr val="black"/>
                </a:solidFill>
                <a:latin typeface="Microsoft YaHei" panose="020B0503020204020204" pitchFamily="34" charset="-122"/>
                <a:ea typeface="Microsoft YaHei" panose="020B0503020204020204" pitchFamily="34" charset="-122"/>
              </a:rPr>
              <a:t>W </a:t>
            </a:r>
            <a:r>
              <a:rPr lang="zh-CN" altLang="zh-CN" sz="1500" dirty="0">
                <a:solidFill>
                  <a:prstClr val="black"/>
                </a:solidFill>
                <a:latin typeface="Microsoft YaHei" panose="020B0503020204020204" pitchFamily="34" charset="-122"/>
                <a:ea typeface="Microsoft YaHei" panose="020B0503020204020204" pitchFamily="34" charset="-122"/>
              </a:rPr>
              <a:t>赫兹，信噪比为</a:t>
            </a:r>
            <a:r>
              <a:rPr lang="en-US" altLang="zh-CN" sz="1500" dirty="0">
                <a:solidFill>
                  <a:prstClr val="black"/>
                </a:solidFill>
                <a:latin typeface="Microsoft YaHei" panose="020B0503020204020204" pitchFamily="34" charset="-122"/>
                <a:ea typeface="Microsoft YaHei" panose="020B0503020204020204" pitchFamily="34" charset="-122"/>
              </a:rPr>
              <a:t>S/N</a:t>
            </a:r>
            <a:r>
              <a:rPr lang="zh-CN" altLang="zh-CN" sz="1500" dirty="0">
                <a:solidFill>
                  <a:prstClr val="black"/>
                </a:solidFill>
                <a:latin typeface="Microsoft YaHei" panose="020B0503020204020204" pitchFamily="34" charset="-122"/>
                <a:ea typeface="Microsoft YaHei" panose="020B0503020204020204" pitchFamily="34" charset="-122"/>
              </a:rPr>
              <a:t>的任意信道的最大数据传输率为</a:t>
            </a:r>
            <a:r>
              <a:rPr lang="zh-CN" altLang="en-US" sz="1500" dirty="0">
                <a:solidFill>
                  <a:prstClr val="black"/>
                </a:solidFill>
                <a:latin typeface="Microsoft YaHei" panose="020B0503020204020204" pitchFamily="34" charset="-122"/>
                <a:ea typeface="Microsoft YaHei" panose="020B0503020204020204" pitchFamily="34" charset="-122"/>
              </a:rPr>
              <a:t>：</a:t>
            </a:r>
            <a:r>
              <a:rPr lang="en-US" altLang="zh-CN" sz="1500" dirty="0">
                <a:solidFill>
                  <a:prstClr val="black"/>
                </a:solidFill>
                <a:latin typeface="Microsoft YaHei" panose="020B0503020204020204" pitchFamily="34" charset="-122"/>
                <a:ea typeface="Microsoft YaHei" panose="020B0503020204020204" pitchFamily="34" charset="-122"/>
              </a:rPr>
              <a:t>Wlog</a:t>
            </a:r>
            <a:r>
              <a:rPr lang="en-US" altLang="zh-CN" sz="1500" baseline="-25000" dirty="0">
                <a:solidFill>
                  <a:prstClr val="black"/>
                </a:solidFill>
                <a:latin typeface="Microsoft YaHei" panose="020B0503020204020204" pitchFamily="34" charset="-122"/>
                <a:ea typeface="Microsoft YaHei" panose="020B0503020204020204" pitchFamily="34" charset="-122"/>
              </a:rPr>
              <a:t>2</a:t>
            </a:r>
            <a:r>
              <a:rPr lang="en-US" altLang="zh-CN" sz="1500" dirty="0">
                <a:solidFill>
                  <a:prstClr val="black"/>
                </a:solidFill>
                <a:latin typeface="Microsoft YaHei" panose="020B0503020204020204" pitchFamily="34" charset="-122"/>
                <a:ea typeface="Microsoft YaHei" panose="020B0503020204020204" pitchFamily="34" charset="-122"/>
              </a:rPr>
              <a:t>(1 + S/N) (bps)</a:t>
            </a:r>
          </a:p>
          <a:p>
            <a:pPr marL="513353" lvl="1" indent="-171118" defTabSz="684389" eaLnBrk="1" fontAlgn="auto" hangingPunct="1">
              <a:spcBef>
                <a:spcPts val="450"/>
              </a:spcBef>
              <a:spcAft>
                <a:spcPts val="0"/>
              </a:spcAft>
              <a:buFont typeface="Arial" panose="020B0604020202020204" pitchFamily="34" charset="0"/>
              <a:buChar char="•"/>
            </a:pPr>
            <a:r>
              <a:rPr lang="zh-CN" altLang="en-US" sz="1500" dirty="0">
                <a:solidFill>
                  <a:prstClr val="black"/>
                </a:solidFill>
                <a:latin typeface="Microsoft YaHei" panose="020B0503020204020204" pitchFamily="34" charset="-122"/>
                <a:ea typeface="Microsoft YaHei" panose="020B0503020204020204" pitchFamily="34" charset="-122"/>
              </a:rPr>
              <a:t>此式是利用信息论得出的，具有普遍意义</a:t>
            </a:r>
          </a:p>
          <a:p>
            <a:pPr marL="513353" lvl="1" indent="-171118" defTabSz="684389" eaLnBrk="1" fontAlgn="auto" hangingPunct="1">
              <a:spcBef>
                <a:spcPts val="450"/>
              </a:spcBef>
              <a:spcAft>
                <a:spcPts val="0"/>
              </a:spcAft>
              <a:buFont typeface="Arial" panose="020B0604020202020204" pitchFamily="34" charset="0"/>
              <a:buChar char="•"/>
            </a:pPr>
            <a:r>
              <a:rPr lang="zh-CN" altLang="en-US" sz="1500" dirty="0">
                <a:solidFill>
                  <a:prstClr val="black"/>
                </a:solidFill>
                <a:latin typeface="Microsoft YaHei" panose="020B0503020204020204" pitchFamily="34" charset="-122"/>
                <a:ea typeface="Microsoft YaHei" panose="020B0503020204020204" pitchFamily="34" charset="-122"/>
              </a:rPr>
              <a:t>与信号电平级数、采样速度无关</a:t>
            </a:r>
          </a:p>
          <a:p>
            <a:pPr marL="513353" lvl="1" indent="-171118" defTabSz="684389" eaLnBrk="1" fontAlgn="auto" hangingPunct="1">
              <a:spcBef>
                <a:spcPts val="450"/>
              </a:spcBef>
              <a:spcAft>
                <a:spcPts val="0"/>
              </a:spcAft>
              <a:buFont typeface="Arial" panose="020B0604020202020204" pitchFamily="34" charset="0"/>
              <a:buChar char="•"/>
            </a:pPr>
            <a:r>
              <a:rPr lang="zh-CN" altLang="en-US" sz="1500" dirty="0">
                <a:solidFill>
                  <a:prstClr val="black"/>
                </a:solidFill>
                <a:latin typeface="Microsoft YaHei" panose="020B0503020204020204" pitchFamily="34" charset="-122"/>
                <a:ea typeface="Microsoft YaHei" panose="020B0503020204020204" pitchFamily="34" charset="-122"/>
              </a:rPr>
              <a:t>此式仅是上限，难以达到</a:t>
            </a:r>
            <a:endParaRPr lang="en-US" altLang="zh-CN"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384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23528" y="304006"/>
            <a:ext cx="7796446" cy="864394"/>
          </a:xfrm>
        </p:spPr>
        <p:txBody>
          <a:bodyPr/>
          <a:lstStyle/>
          <a:p>
            <a:r>
              <a:rPr lang="zh-CN"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香农公式表明 </a:t>
            </a:r>
          </a:p>
        </p:txBody>
      </p:sp>
      <p:sp>
        <p:nvSpPr>
          <p:cNvPr id="28675" name="Rectangle 3"/>
          <p:cNvSpPr>
            <a:spLocks noGrp="1" noChangeArrowheads="1"/>
          </p:cNvSpPr>
          <p:nvPr>
            <p:ph idx="4294967295"/>
          </p:nvPr>
        </p:nvSpPr>
        <p:spPr>
          <a:xfrm>
            <a:off x="467544" y="1168400"/>
            <a:ext cx="7381056" cy="3400425"/>
          </a:xfrm>
        </p:spPr>
        <p:txBody>
          <a:bodyPr>
            <a:norm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信道的带宽或信道中的信噪比越大，则信息的极限传输速率就越高。 </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只要信息传输速率低于信道的极限信息传输速率，就一定可以找到某种办法来实现无差错的传输。 </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若信道带宽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W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或信噪比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N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没有上限（当然实际信道不可能是这样的），则信道的极限信息传输速率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也就没有上限。</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实际信道上能够达到的信息传输速率要比香农的极限传输速率低不少。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a:bodyPr>
          <a:lstStyle/>
          <a:p>
            <a:r>
              <a:rPr lang="zh-CN"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请注意 </a:t>
            </a:r>
          </a:p>
        </p:txBody>
      </p:sp>
      <p:sp>
        <p:nvSpPr>
          <p:cNvPr id="65539" name="Rectangle 3"/>
          <p:cNvSpPr>
            <a:spLocks noGrp="1" noChangeArrowheads="1"/>
          </p:cNvSpPr>
          <p:nvPr>
            <p:ph idx="4294967295"/>
          </p:nvPr>
        </p:nvSpPr>
        <p:spPr>
          <a:xfrm>
            <a:off x="395536" y="1274763"/>
            <a:ext cx="7535614" cy="3265487"/>
          </a:xfrm>
        </p:spPr>
        <p:txBody>
          <a:bodyPr>
            <a:noAutofit/>
          </a:bodyPr>
          <a:lstStyle/>
          <a:p>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对于频带宽度已确定的信道，如果信噪比不能再提高了，并且码元传输速率也达到了上限值，还有什么办法提高信息的传输速率？</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可用编码让每一个码元携带更多比特的信息量，例如调相 </a:t>
            </a:r>
          </a:p>
          <a:p>
            <a:pPr marL="521012" lvl="3" indent="-285750">
              <a:spcAft>
                <a:spcPts val="600"/>
              </a:spcAft>
              <a:buFont typeface="Wingdings" panose="05000000000000000000" pitchFamily="2" charset="2"/>
              <a:buChar char="ü"/>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度和</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180</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度的平移</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一个时间间隔传输</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位信息</a:t>
            </a:r>
          </a:p>
          <a:p>
            <a:pPr marL="521012" lvl="3" indent="-285750">
              <a:spcAft>
                <a:spcPts val="600"/>
              </a:spcAft>
              <a:buFont typeface="Wingdings" panose="05000000000000000000" pitchFamily="2" charset="2"/>
              <a:buChar char="ü"/>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45/135/225/315</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度的平移，</a:t>
            </a:r>
            <a:r>
              <a:rPr lang="zh-CN" altLang="en-US" sz="1800" b="1"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一个时间间隔可以传输几位信息？</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25387" y="113111"/>
            <a:ext cx="7796446" cy="676275"/>
          </a:xfrm>
        </p:spPr>
        <p:txBody>
          <a:bodyPr/>
          <a:lstStyle/>
          <a:p>
            <a:r>
              <a:rPr lang="en-US" altLang="zh-CN"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2.3 </a:t>
            </a:r>
            <a:r>
              <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物理层下面的传输媒体</a:t>
            </a:r>
          </a:p>
        </p:txBody>
      </p:sp>
      <p:sp>
        <p:nvSpPr>
          <p:cNvPr id="66563" name="Line 6"/>
          <p:cNvSpPr>
            <a:spLocks noChangeShapeType="1"/>
          </p:cNvSpPr>
          <p:nvPr/>
        </p:nvSpPr>
        <p:spPr bwMode="auto">
          <a:xfrm>
            <a:off x="5855272" y="1983581"/>
            <a:ext cx="2349092" cy="62865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64" name="Rectangle 7"/>
          <p:cNvSpPr>
            <a:spLocks noChangeArrowheads="1"/>
          </p:cNvSpPr>
          <p:nvPr/>
        </p:nvSpPr>
        <p:spPr bwMode="auto">
          <a:xfrm>
            <a:off x="7544078" y="2378871"/>
            <a:ext cx="361887" cy="1785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66565" name="Line 8"/>
          <p:cNvSpPr>
            <a:spLocks noChangeShapeType="1"/>
          </p:cNvSpPr>
          <p:nvPr/>
        </p:nvSpPr>
        <p:spPr bwMode="auto">
          <a:xfrm flipV="1">
            <a:off x="1166611" y="1983581"/>
            <a:ext cx="1172958" cy="62865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66" name="Rectangle 9"/>
          <p:cNvSpPr>
            <a:spLocks noChangeArrowheads="1"/>
          </p:cNvSpPr>
          <p:nvPr/>
        </p:nvSpPr>
        <p:spPr bwMode="auto">
          <a:xfrm>
            <a:off x="1066617" y="2378869"/>
            <a:ext cx="323794" cy="1643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66567" name="Line 10"/>
          <p:cNvSpPr>
            <a:spLocks noChangeShapeType="1"/>
          </p:cNvSpPr>
          <p:nvPr/>
        </p:nvSpPr>
        <p:spPr bwMode="auto">
          <a:xfrm>
            <a:off x="2336394" y="2597944"/>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68" name="Rectangle 11"/>
          <p:cNvSpPr>
            <a:spLocks noChangeArrowheads="1"/>
          </p:cNvSpPr>
          <p:nvPr/>
        </p:nvSpPr>
        <p:spPr bwMode="auto">
          <a:xfrm>
            <a:off x="2218940" y="3164681"/>
            <a:ext cx="320619"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66569" name="Line 12"/>
          <p:cNvSpPr>
            <a:spLocks noChangeShapeType="1"/>
          </p:cNvSpPr>
          <p:nvPr/>
        </p:nvSpPr>
        <p:spPr bwMode="auto">
          <a:xfrm>
            <a:off x="1758645" y="2600325"/>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70" name="Rectangle 13"/>
          <p:cNvSpPr>
            <a:spLocks noChangeArrowheads="1"/>
          </p:cNvSpPr>
          <p:nvPr/>
        </p:nvSpPr>
        <p:spPr bwMode="auto">
          <a:xfrm>
            <a:off x="1672935" y="3178971"/>
            <a:ext cx="196816" cy="4262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66571" name="Rectangle 14"/>
          <p:cNvSpPr>
            <a:spLocks noChangeArrowheads="1"/>
          </p:cNvSpPr>
          <p:nvPr/>
        </p:nvSpPr>
        <p:spPr bwMode="auto">
          <a:xfrm>
            <a:off x="1657063" y="2631288"/>
            <a:ext cx="225386" cy="233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66572" name="Line 15"/>
          <p:cNvSpPr>
            <a:spLocks noChangeShapeType="1"/>
          </p:cNvSpPr>
          <p:nvPr/>
        </p:nvSpPr>
        <p:spPr bwMode="auto">
          <a:xfrm>
            <a:off x="2926842" y="2602706"/>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73" name="Rectangle 16"/>
          <p:cNvSpPr>
            <a:spLocks noChangeArrowheads="1"/>
          </p:cNvSpPr>
          <p:nvPr/>
        </p:nvSpPr>
        <p:spPr bwMode="auto">
          <a:xfrm>
            <a:off x="2514165" y="2895603"/>
            <a:ext cx="834880" cy="2119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66574" name="Line 17"/>
          <p:cNvSpPr>
            <a:spLocks noChangeShapeType="1"/>
          </p:cNvSpPr>
          <p:nvPr/>
        </p:nvSpPr>
        <p:spPr bwMode="auto">
          <a:xfrm>
            <a:off x="3510940" y="2607469"/>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75" name="Rectangle 18"/>
          <p:cNvSpPr>
            <a:spLocks noChangeArrowheads="1"/>
          </p:cNvSpPr>
          <p:nvPr/>
        </p:nvSpPr>
        <p:spPr bwMode="auto">
          <a:xfrm>
            <a:off x="3374440" y="3183733"/>
            <a:ext cx="266654" cy="3738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66576" name="Line 19"/>
          <p:cNvSpPr>
            <a:spLocks noChangeShapeType="1"/>
          </p:cNvSpPr>
          <p:nvPr/>
        </p:nvSpPr>
        <p:spPr bwMode="auto">
          <a:xfrm>
            <a:off x="4683900" y="2602706"/>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77" name="Rectangle 20"/>
          <p:cNvSpPr>
            <a:spLocks noChangeArrowheads="1"/>
          </p:cNvSpPr>
          <p:nvPr/>
        </p:nvSpPr>
        <p:spPr bwMode="auto">
          <a:xfrm>
            <a:off x="4604550" y="2950379"/>
            <a:ext cx="230147" cy="2071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66578" name="Line 21"/>
          <p:cNvSpPr>
            <a:spLocks noChangeShapeType="1"/>
          </p:cNvSpPr>
          <p:nvPr/>
        </p:nvSpPr>
        <p:spPr bwMode="auto">
          <a:xfrm>
            <a:off x="1158676" y="1697831"/>
            <a:ext cx="754407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79" name="Line 22"/>
          <p:cNvSpPr>
            <a:spLocks noChangeShapeType="1"/>
          </p:cNvSpPr>
          <p:nvPr/>
        </p:nvSpPr>
        <p:spPr bwMode="auto">
          <a:xfrm>
            <a:off x="1177720" y="1983581"/>
            <a:ext cx="754407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80" name="Line 23"/>
          <p:cNvSpPr>
            <a:spLocks noChangeShapeType="1"/>
          </p:cNvSpPr>
          <p:nvPr/>
        </p:nvSpPr>
        <p:spPr bwMode="auto">
          <a:xfrm>
            <a:off x="1155499" y="1697831"/>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81" name="Line 24"/>
          <p:cNvSpPr>
            <a:spLocks noChangeShapeType="1"/>
          </p:cNvSpPr>
          <p:nvPr/>
        </p:nvSpPr>
        <p:spPr bwMode="auto">
          <a:xfrm>
            <a:off x="3364916" y="1702594"/>
            <a:ext cx="0" cy="280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82" name="Line 25"/>
          <p:cNvSpPr>
            <a:spLocks noChangeShapeType="1"/>
          </p:cNvSpPr>
          <p:nvPr/>
        </p:nvSpPr>
        <p:spPr bwMode="auto">
          <a:xfrm>
            <a:off x="2345918" y="1709881"/>
            <a:ext cx="0" cy="2881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83" name="Line 26"/>
          <p:cNvSpPr>
            <a:spLocks noChangeShapeType="1"/>
          </p:cNvSpPr>
          <p:nvPr/>
        </p:nvSpPr>
        <p:spPr bwMode="auto">
          <a:xfrm>
            <a:off x="5490210" y="1697831"/>
            <a:ext cx="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84" name="Line 27"/>
          <p:cNvSpPr>
            <a:spLocks noChangeShapeType="1"/>
          </p:cNvSpPr>
          <p:nvPr/>
        </p:nvSpPr>
        <p:spPr bwMode="auto">
          <a:xfrm>
            <a:off x="7699626" y="1704977"/>
            <a:ext cx="0" cy="276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85" name="Line 28"/>
          <p:cNvSpPr>
            <a:spLocks noChangeShapeType="1"/>
          </p:cNvSpPr>
          <p:nvPr/>
        </p:nvSpPr>
        <p:spPr bwMode="auto">
          <a:xfrm flipV="1">
            <a:off x="1161869" y="2602749"/>
            <a:ext cx="7050451"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86" name="Text Box 29"/>
          <p:cNvSpPr txBox="1">
            <a:spLocks noChangeArrowheads="1"/>
          </p:cNvSpPr>
          <p:nvPr/>
        </p:nvSpPr>
        <p:spPr bwMode="auto">
          <a:xfrm>
            <a:off x="2523688" y="1712120"/>
            <a:ext cx="713074"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无线电</a:t>
            </a:r>
          </a:p>
        </p:txBody>
      </p:sp>
      <p:sp>
        <p:nvSpPr>
          <p:cNvPr id="66587" name="Text Box 30"/>
          <p:cNvSpPr txBox="1">
            <a:spLocks noChangeArrowheads="1"/>
          </p:cNvSpPr>
          <p:nvPr/>
        </p:nvSpPr>
        <p:spPr bwMode="auto">
          <a:xfrm>
            <a:off x="3504594" y="1712120"/>
            <a:ext cx="530332"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微波</a:t>
            </a:r>
          </a:p>
        </p:txBody>
      </p:sp>
      <p:sp>
        <p:nvSpPr>
          <p:cNvPr id="66588" name="Line 31"/>
          <p:cNvSpPr>
            <a:spLocks noChangeShapeType="1"/>
          </p:cNvSpPr>
          <p:nvPr/>
        </p:nvSpPr>
        <p:spPr bwMode="auto">
          <a:xfrm>
            <a:off x="4418833" y="1697831"/>
            <a:ext cx="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89" name="Line 32"/>
          <p:cNvSpPr>
            <a:spLocks noChangeShapeType="1"/>
          </p:cNvSpPr>
          <p:nvPr/>
        </p:nvSpPr>
        <p:spPr bwMode="auto">
          <a:xfrm>
            <a:off x="5391802" y="1697831"/>
            <a:ext cx="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90" name="Text Box 33"/>
          <p:cNvSpPr txBox="1">
            <a:spLocks noChangeArrowheads="1"/>
          </p:cNvSpPr>
          <p:nvPr/>
        </p:nvSpPr>
        <p:spPr bwMode="auto">
          <a:xfrm>
            <a:off x="4545813" y="1712120"/>
            <a:ext cx="713074"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红外线</a:t>
            </a:r>
          </a:p>
        </p:txBody>
      </p:sp>
      <p:sp>
        <p:nvSpPr>
          <p:cNvPr id="66591" name="Text Box 34"/>
          <p:cNvSpPr txBox="1">
            <a:spLocks noChangeArrowheads="1"/>
          </p:cNvSpPr>
          <p:nvPr/>
        </p:nvSpPr>
        <p:spPr bwMode="auto">
          <a:xfrm>
            <a:off x="4814055" y="2097882"/>
            <a:ext cx="713074"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可见光</a:t>
            </a:r>
          </a:p>
        </p:txBody>
      </p:sp>
      <p:sp>
        <p:nvSpPr>
          <p:cNvPr id="66592" name="Text Box 35"/>
          <p:cNvSpPr txBox="1">
            <a:spLocks noChangeArrowheads="1"/>
          </p:cNvSpPr>
          <p:nvPr/>
        </p:nvSpPr>
        <p:spPr bwMode="auto">
          <a:xfrm>
            <a:off x="5614014" y="2097882"/>
            <a:ext cx="713074"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紫外线</a:t>
            </a:r>
          </a:p>
        </p:txBody>
      </p:sp>
      <p:sp>
        <p:nvSpPr>
          <p:cNvPr id="66593" name="Line 36"/>
          <p:cNvSpPr>
            <a:spLocks noChangeShapeType="1"/>
          </p:cNvSpPr>
          <p:nvPr/>
        </p:nvSpPr>
        <p:spPr bwMode="auto">
          <a:xfrm>
            <a:off x="5867969" y="1697974"/>
            <a:ext cx="0" cy="290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94" name="Text Box 37"/>
          <p:cNvSpPr txBox="1">
            <a:spLocks noChangeArrowheads="1"/>
          </p:cNvSpPr>
          <p:nvPr/>
        </p:nvSpPr>
        <p:spPr bwMode="auto">
          <a:xfrm>
            <a:off x="6325233" y="1712120"/>
            <a:ext cx="662579"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a:solidFill>
                  <a:srgbClr val="333399"/>
                </a:solidFill>
                <a:latin typeface="Times New Roman" pitchFamily="18" charset="0"/>
                <a:ea typeface="黑体" pitchFamily="49" charset="-122"/>
              </a:rPr>
              <a:t>X</a:t>
            </a:r>
            <a:r>
              <a:rPr lang="zh-CN" altLang="en-US" sz="1400">
                <a:solidFill>
                  <a:srgbClr val="333399"/>
                </a:solidFill>
                <a:latin typeface="Times New Roman" pitchFamily="18" charset="0"/>
                <a:ea typeface="黑体" pitchFamily="49" charset="-122"/>
              </a:rPr>
              <a:t>射线</a:t>
            </a:r>
          </a:p>
        </p:txBody>
      </p:sp>
      <p:sp>
        <p:nvSpPr>
          <p:cNvPr id="66595" name="Text Box 38"/>
          <p:cNvSpPr txBox="1">
            <a:spLocks noChangeArrowheads="1"/>
          </p:cNvSpPr>
          <p:nvPr/>
        </p:nvSpPr>
        <p:spPr bwMode="auto">
          <a:xfrm>
            <a:off x="7848967" y="1688306"/>
            <a:ext cx="239387"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a:solidFill>
                  <a:srgbClr val="333399"/>
                </a:solidFill>
                <a:latin typeface="Times New Roman" pitchFamily="18" charset="0"/>
                <a:ea typeface="黑体" pitchFamily="49" charset="-122"/>
                <a:sym typeface="Symbol" pitchFamily="18" charset="2"/>
              </a:rPr>
              <a:t></a:t>
            </a:r>
          </a:p>
        </p:txBody>
      </p:sp>
      <p:sp>
        <p:nvSpPr>
          <p:cNvPr id="66596" name="Text Box 39"/>
          <p:cNvSpPr txBox="1">
            <a:spLocks noChangeArrowheads="1"/>
          </p:cNvSpPr>
          <p:nvPr/>
        </p:nvSpPr>
        <p:spPr bwMode="auto">
          <a:xfrm>
            <a:off x="7998027" y="1712120"/>
            <a:ext cx="530332"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射线</a:t>
            </a:r>
          </a:p>
        </p:txBody>
      </p:sp>
      <p:sp>
        <p:nvSpPr>
          <p:cNvPr id="66597" name="Text Box 40"/>
          <p:cNvSpPr txBox="1">
            <a:spLocks noChangeArrowheads="1"/>
          </p:cNvSpPr>
          <p:nvPr/>
        </p:nvSpPr>
        <p:spPr bwMode="auto">
          <a:xfrm>
            <a:off x="1382475" y="2602706"/>
            <a:ext cx="713074"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双绞线</a:t>
            </a:r>
          </a:p>
        </p:txBody>
      </p:sp>
      <p:sp>
        <p:nvSpPr>
          <p:cNvPr id="66598" name="Line 41"/>
          <p:cNvSpPr>
            <a:spLocks noChangeShapeType="1"/>
          </p:cNvSpPr>
          <p:nvPr/>
        </p:nvSpPr>
        <p:spPr bwMode="auto">
          <a:xfrm>
            <a:off x="1161991" y="2840831"/>
            <a:ext cx="1352315" cy="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599" name="Text Box 42"/>
          <p:cNvSpPr txBox="1">
            <a:spLocks noChangeArrowheads="1"/>
          </p:cNvSpPr>
          <p:nvPr/>
        </p:nvSpPr>
        <p:spPr bwMode="auto">
          <a:xfrm>
            <a:off x="2422104" y="2859884"/>
            <a:ext cx="895816"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同轴电缆</a:t>
            </a:r>
          </a:p>
        </p:txBody>
      </p:sp>
      <p:sp>
        <p:nvSpPr>
          <p:cNvPr id="66600" name="Line 43"/>
          <p:cNvSpPr>
            <a:spLocks noChangeShapeType="1"/>
          </p:cNvSpPr>
          <p:nvPr/>
        </p:nvSpPr>
        <p:spPr bwMode="auto">
          <a:xfrm>
            <a:off x="1752327" y="3121819"/>
            <a:ext cx="2285603"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01" name="Text Box 44"/>
          <p:cNvSpPr txBox="1">
            <a:spLocks noChangeArrowheads="1"/>
          </p:cNvSpPr>
          <p:nvPr/>
        </p:nvSpPr>
        <p:spPr bwMode="auto">
          <a:xfrm>
            <a:off x="4114089" y="2607471"/>
            <a:ext cx="530332"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卫星</a:t>
            </a:r>
          </a:p>
        </p:txBody>
      </p:sp>
      <p:sp>
        <p:nvSpPr>
          <p:cNvPr id="66602" name="Line 45"/>
          <p:cNvSpPr>
            <a:spLocks noChangeShapeType="1"/>
          </p:cNvSpPr>
          <p:nvPr/>
        </p:nvSpPr>
        <p:spPr bwMode="auto">
          <a:xfrm>
            <a:off x="3885527" y="2864644"/>
            <a:ext cx="1144389"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03" name="Text Box 46"/>
          <p:cNvSpPr txBox="1">
            <a:spLocks noChangeArrowheads="1"/>
          </p:cNvSpPr>
          <p:nvPr/>
        </p:nvSpPr>
        <p:spPr bwMode="auto">
          <a:xfrm>
            <a:off x="4264872" y="2921796"/>
            <a:ext cx="895816"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地面微波</a:t>
            </a:r>
          </a:p>
        </p:txBody>
      </p:sp>
      <p:sp>
        <p:nvSpPr>
          <p:cNvPr id="66604" name="Line 47"/>
          <p:cNvSpPr>
            <a:spLocks noChangeShapeType="1"/>
          </p:cNvSpPr>
          <p:nvPr/>
        </p:nvSpPr>
        <p:spPr bwMode="auto">
          <a:xfrm>
            <a:off x="4253832" y="3183731"/>
            <a:ext cx="941225"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05" name="Text Box 48"/>
          <p:cNvSpPr txBox="1">
            <a:spLocks noChangeArrowheads="1"/>
          </p:cNvSpPr>
          <p:nvPr/>
        </p:nvSpPr>
        <p:spPr bwMode="auto">
          <a:xfrm>
            <a:off x="1980857" y="3207547"/>
            <a:ext cx="713074" cy="47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400">
                <a:solidFill>
                  <a:srgbClr val="333399"/>
                </a:solidFill>
                <a:latin typeface="Times New Roman" pitchFamily="18" charset="0"/>
                <a:ea typeface="黑体" pitchFamily="49" charset="-122"/>
              </a:rPr>
              <a:t>  </a:t>
            </a:r>
            <a:r>
              <a:rPr lang="zh-CN" altLang="en-US" sz="1400">
                <a:solidFill>
                  <a:srgbClr val="333399"/>
                </a:solidFill>
                <a:latin typeface="Times New Roman" pitchFamily="18" charset="0"/>
                <a:ea typeface="黑体" pitchFamily="49" charset="-122"/>
              </a:rPr>
              <a:t>调幅</a:t>
            </a:r>
          </a:p>
          <a:p>
            <a:pPr eaLnBrk="1" hangingPunct="1">
              <a:lnSpc>
                <a:spcPct val="90000"/>
              </a:lnSpc>
              <a:spcBef>
                <a:spcPct val="0"/>
              </a:spcBef>
              <a:buClrTx/>
              <a:buSzTx/>
              <a:buFontTx/>
              <a:buNone/>
            </a:pPr>
            <a:r>
              <a:rPr lang="zh-CN" altLang="en-US" sz="1400">
                <a:solidFill>
                  <a:srgbClr val="333399"/>
                </a:solidFill>
                <a:latin typeface="Times New Roman" pitchFamily="18" charset="0"/>
                <a:ea typeface="黑体" pitchFamily="49" charset="-122"/>
              </a:rPr>
              <a:t>无线电</a:t>
            </a:r>
          </a:p>
        </p:txBody>
      </p:sp>
      <p:sp>
        <p:nvSpPr>
          <p:cNvPr id="66606" name="Text Box 49"/>
          <p:cNvSpPr txBox="1">
            <a:spLocks noChangeArrowheads="1"/>
          </p:cNvSpPr>
          <p:nvPr/>
        </p:nvSpPr>
        <p:spPr bwMode="auto">
          <a:xfrm>
            <a:off x="3047472" y="3169447"/>
            <a:ext cx="713074" cy="47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400">
                <a:solidFill>
                  <a:srgbClr val="333399"/>
                </a:solidFill>
                <a:latin typeface="Times New Roman" pitchFamily="18" charset="0"/>
                <a:ea typeface="黑体" pitchFamily="49" charset="-122"/>
              </a:rPr>
              <a:t>  </a:t>
            </a:r>
            <a:r>
              <a:rPr lang="zh-CN" altLang="en-US" sz="1400">
                <a:solidFill>
                  <a:srgbClr val="333399"/>
                </a:solidFill>
                <a:latin typeface="Times New Roman" pitchFamily="18" charset="0"/>
                <a:ea typeface="黑体" pitchFamily="49" charset="-122"/>
              </a:rPr>
              <a:t>调频</a:t>
            </a:r>
          </a:p>
          <a:p>
            <a:pPr eaLnBrk="1" hangingPunct="1">
              <a:lnSpc>
                <a:spcPct val="90000"/>
              </a:lnSpc>
              <a:spcBef>
                <a:spcPct val="0"/>
              </a:spcBef>
              <a:buClrTx/>
              <a:buSzTx/>
              <a:buFontTx/>
              <a:buNone/>
            </a:pPr>
            <a:r>
              <a:rPr lang="zh-CN" altLang="en-US" sz="1400">
                <a:solidFill>
                  <a:srgbClr val="333399"/>
                </a:solidFill>
                <a:latin typeface="Times New Roman" pitchFamily="18" charset="0"/>
                <a:ea typeface="黑体" pitchFamily="49" charset="-122"/>
              </a:rPr>
              <a:t>无线电</a:t>
            </a:r>
          </a:p>
        </p:txBody>
      </p:sp>
      <p:sp>
        <p:nvSpPr>
          <p:cNvPr id="66607" name="Text Box 50"/>
          <p:cNvSpPr txBox="1">
            <a:spLocks noChangeArrowheads="1"/>
          </p:cNvSpPr>
          <p:nvPr/>
        </p:nvSpPr>
        <p:spPr bwMode="auto">
          <a:xfrm>
            <a:off x="1253910" y="3209926"/>
            <a:ext cx="713074" cy="47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400">
                <a:solidFill>
                  <a:srgbClr val="333399"/>
                </a:solidFill>
                <a:latin typeface="Times New Roman" pitchFamily="18" charset="0"/>
                <a:ea typeface="黑体" pitchFamily="49" charset="-122"/>
              </a:rPr>
              <a:t>  </a:t>
            </a:r>
            <a:r>
              <a:rPr lang="zh-CN" altLang="en-US" sz="1400">
                <a:solidFill>
                  <a:srgbClr val="333399"/>
                </a:solidFill>
                <a:latin typeface="Times New Roman" pitchFamily="18" charset="0"/>
                <a:ea typeface="黑体" pitchFamily="49" charset="-122"/>
              </a:rPr>
              <a:t>海事</a:t>
            </a:r>
          </a:p>
          <a:p>
            <a:pPr eaLnBrk="1" hangingPunct="1">
              <a:lnSpc>
                <a:spcPct val="90000"/>
              </a:lnSpc>
              <a:spcBef>
                <a:spcPct val="0"/>
              </a:spcBef>
              <a:buClrTx/>
              <a:buSzTx/>
              <a:buFontTx/>
              <a:buNone/>
            </a:pPr>
            <a:r>
              <a:rPr lang="zh-CN" altLang="en-US" sz="1400">
                <a:solidFill>
                  <a:srgbClr val="333399"/>
                </a:solidFill>
                <a:latin typeface="Times New Roman" pitchFamily="18" charset="0"/>
                <a:ea typeface="黑体" pitchFamily="49" charset="-122"/>
              </a:rPr>
              <a:t>无线电</a:t>
            </a:r>
          </a:p>
        </p:txBody>
      </p:sp>
      <p:sp>
        <p:nvSpPr>
          <p:cNvPr id="66608" name="Line 51"/>
          <p:cNvSpPr>
            <a:spLocks noChangeShapeType="1"/>
          </p:cNvSpPr>
          <p:nvPr/>
        </p:nvSpPr>
        <p:spPr bwMode="auto">
          <a:xfrm>
            <a:off x="3314267" y="3583781"/>
            <a:ext cx="431725"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09" name="Text Box 52"/>
          <p:cNvSpPr txBox="1">
            <a:spLocks noChangeArrowheads="1"/>
          </p:cNvSpPr>
          <p:nvPr/>
        </p:nvSpPr>
        <p:spPr bwMode="auto">
          <a:xfrm>
            <a:off x="7036167" y="2624139"/>
            <a:ext cx="530332"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光纤</a:t>
            </a:r>
          </a:p>
        </p:txBody>
      </p:sp>
      <p:sp>
        <p:nvSpPr>
          <p:cNvPr id="66610" name="Line 53"/>
          <p:cNvSpPr>
            <a:spLocks noChangeShapeType="1"/>
          </p:cNvSpPr>
          <p:nvPr/>
        </p:nvSpPr>
        <p:spPr bwMode="auto">
          <a:xfrm>
            <a:off x="7010771" y="2874169"/>
            <a:ext cx="596796"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11" name="Text Box 54"/>
          <p:cNvSpPr txBox="1">
            <a:spLocks noChangeArrowheads="1"/>
          </p:cNvSpPr>
          <p:nvPr/>
        </p:nvSpPr>
        <p:spPr bwMode="auto">
          <a:xfrm>
            <a:off x="3504594" y="3617121"/>
            <a:ext cx="530332"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电视</a:t>
            </a:r>
          </a:p>
        </p:txBody>
      </p:sp>
      <p:sp>
        <p:nvSpPr>
          <p:cNvPr id="66612" name="Line 55"/>
          <p:cNvSpPr>
            <a:spLocks noChangeShapeType="1"/>
          </p:cNvSpPr>
          <p:nvPr/>
        </p:nvSpPr>
        <p:spPr bwMode="auto">
          <a:xfrm flipV="1">
            <a:off x="5258477" y="1812131"/>
            <a:ext cx="190467" cy="34290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13" name="Line 56"/>
          <p:cNvSpPr>
            <a:spLocks noChangeShapeType="1"/>
          </p:cNvSpPr>
          <p:nvPr/>
        </p:nvSpPr>
        <p:spPr bwMode="auto">
          <a:xfrm flipH="1" flipV="1">
            <a:off x="5690200" y="1812275"/>
            <a:ext cx="82536" cy="340519"/>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14" name="Line 57"/>
          <p:cNvSpPr>
            <a:spLocks noChangeShapeType="1"/>
          </p:cNvSpPr>
          <p:nvPr/>
        </p:nvSpPr>
        <p:spPr bwMode="auto">
          <a:xfrm>
            <a:off x="1295318" y="3640931"/>
            <a:ext cx="685681"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15" name="Line 58"/>
          <p:cNvSpPr>
            <a:spLocks noChangeShapeType="1"/>
          </p:cNvSpPr>
          <p:nvPr/>
        </p:nvSpPr>
        <p:spPr bwMode="auto">
          <a:xfrm>
            <a:off x="2133291" y="3640931"/>
            <a:ext cx="457121"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16" name="Line 59"/>
          <p:cNvSpPr>
            <a:spLocks noChangeShapeType="1"/>
          </p:cNvSpPr>
          <p:nvPr/>
        </p:nvSpPr>
        <p:spPr bwMode="auto">
          <a:xfrm>
            <a:off x="3352218" y="3869531"/>
            <a:ext cx="74917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17" name="Line 60"/>
          <p:cNvSpPr>
            <a:spLocks noChangeShapeType="1"/>
          </p:cNvSpPr>
          <p:nvPr/>
        </p:nvSpPr>
        <p:spPr bwMode="auto">
          <a:xfrm>
            <a:off x="1158675" y="3921919"/>
            <a:ext cx="70583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18" name="Line 61"/>
          <p:cNvSpPr>
            <a:spLocks noChangeShapeType="1"/>
          </p:cNvSpPr>
          <p:nvPr/>
        </p:nvSpPr>
        <p:spPr bwMode="auto">
          <a:xfrm>
            <a:off x="1168197" y="2607469"/>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19" name="Line 62"/>
          <p:cNvSpPr>
            <a:spLocks noChangeShapeType="1"/>
          </p:cNvSpPr>
          <p:nvPr/>
        </p:nvSpPr>
        <p:spPr bwMode="auto">
          <a:xfrm>
            <a:off x="4099801" y="2602706"/>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20" name="Line 63"/>
          <p:cNvSpPr>
            <a:spLocks noChangeShapeType="1"/>
          </p:cNvSpPr>
          <p:nvPr/>
        </p:nvSpPr>
        <p:spPr bwMode="auto">
          <a:xfrm>
            <a:off x="5267998" y="2607469"/>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21" name="Line 64"/>
          <p:cNvSpPr>
            <a:spLocks noChangeShapeType="1"/>
          </p:cNvSpPr>
          <p:nvPr/>
        </p:nvSpPr>
        <p:spPr bwMode="auto">
          <a:xfrm>
            <a:off x="5852097" y="2605088"/>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22" name="Line 65"/>
          <p:cNvSpPr>
            <a:spLocks noChangeShapeType="1"/>
          </p:cNvSpPr>
          <p:nvPr/>
        </p:nvSpPr>
        <p:spPr bwMode="auto">
          <a:xfrm>
            <a:off x="6440956" y="2607469"/>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23" name="Line 66"/>
          <p:cNvSpPr>
            <a:spLocks noChangeShapeType="1"/>
          </p:cNvSpPr>
          <p:nvPr/>
        </p:nvSpPr>
        <p:spPr bwMode="auto">
          <a:xfrm>
            <a:off x="7029817" y="2614613"/>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24" name="Line 67"/>
          <p:cNvSpPr>
            <a:spLocks noChangeShapeType="1"/>
          </p:cNvSpPr>
          <p:nvPr/>
        </p:nvSpPr>
        <p:spPr bwMode="auto">
          <a:xfrm>
            <a:off x="7613916" y="2609850"/>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25" name="Line 68"/>
          <p:cNvSpPr>
            <a:spLocks noChangeShapeType="1"/>
          </p:cNvSpPr>
          <p:nvPr/>
        </p:nvSpPr>
        <p:spPr bwMode="auto">
          <a:xfrm>
            <a:off x="8202775" y="2607469"/>
            <a:ext cx="0" cy="1314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grpSp>
        <p:nvGrpSpPr>
          <p:cNvPr id="66626" name="Group 66"/>
          <p:cNvGrpSpPr>
            <a:grpSpLocks/>
          </p:cNvGrpSpPr>
          <p:nvPr/>
        </p:nvGrpSpPr>
        <p:grpSpPr bwMode="auto">
          <a:xfrm>
            <a:off x="304780" y="1469267"/>
            <a:ext cx="711076" cy="339329"/>
            <a:chOff x="0" y="0"/>
            <a:chExt cx="448" cy="285"/>
          </a:xfrm>
        </p:grpSpPr>
        <p:sp>
          <p:nvSpPr>
            <p:cNvPr id="66657" name="Text Box 70"/>
            <p:cNvSpPr txBox="1">
              <a:spLocks noChangeArrowheads="1"/>
            </p:cNvSpPr>
            <p:nvPr/>
          </p:nvSpPr>
          <p:spPr bwMode="auto">
            <a:xfrm>
              <a:off x="86" y="1"/>
              <a:ext cx="36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600" b="1">
                  <a:solidFill>
                    <a:srgbClr val="333399"/>
                  </a:solidFill>
                  <a:latin typeface="Times New Roman" pitchFamily="18" charset="0"/>
                  <a:ea typeface="黑体" pitchFamily="49" charset="-122"/>
                </a:rPr>
                <a:t>(Hz)</a:t>
              </a:r>
            </a:p>
          </p:txBody>
        </p:sp>
        <p:sp>
          <p:nvSpPr>
            <p:cNvPr id="66658" name="Text Box 71"/>
            <p:cNvSpPr txBox="1">
              <a:spLocks noChangeArrowheads="1"/>
            </p:cNvSpPr>
            <p:nvPr/>
          </p:nvSpPr>
          <p:spPr bwMode="auto">
            <a:xfrm>
              <a:off x="0" y="0"/>
              <a:ext cx="16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600" b="1">
                  <a:solidFill>
                    <a:srgbClr val="333399"/>
                  </a:solidFill>
                  <a:latin typeface="Times New Roman" pitchFamily="18" charset="0"/>
                  <a:ea typeface="黑体" pitchFamily="49" charset="-122"/>
                </a:rPr>
                <a:t>f</a:t>
              </a:r>
            </a:p>
          </p:txBody>
        </p:sp>
      </p:grpSp>
      <p:grpSp>
        <p:nvGrpSpPr>
          <p:cNvPr id="66627" name="Group 69"/>
          <p:cNvGrpSpPr>
            <a:grpSpLocks/>
          </p:cNvGrpSpPr>
          <p:nvPr/>
        </p:nvGrpSpPr>
        <p:grpSpPr bwMode="auto">
          <a:xfrm>
            <a:off x="311128" y="2383775"/>
            <a:ext cx="698380" cy="341709"/>
            <a:chOff x="0" y="0"/>
            <a:chExt cx="440" cy="287"/>
          </a:xfrm>
        </p:grpSpPr>
        <p:sp>
          <p:nvSpPr>
            <p:cNvPr id="66655" name="Text Box 73"/>
            <p:cNvSpPr txBox="1">
              <a:spLocks noChangeArrowheads="1"/>
            </p:cNvSpPr>
            <p:nvPr/>
          </p:nvSpPr>
          <p:spPr bwMode="auto">
            <a:xfrm>
              <a:off x="46" y="0"/>
              <a:ext cx="394"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600" b="1">
                  <a:solidFill>
                    <a:srgbClr val="333399"/>
                  </a:solidFill>
                  <a:latin typeface="Times New Roman" pitchFamily="18" charset="0"/>
                  <a:ea typeface="黑体" pitchFamily="49" charset="-122"/>
                </a:rPr>
                <a:t> (Hz)</a:t>
              </a:r>
            </a:p>
          </p:txBody>
        </p:sp>
        <p:sp>
          <p:nvSpPr>
            <p:cNvPr id="66656" name="Text Box 74"/>
            <p:cNvSpPr txBox="1">
              <a:spLocks noChangeArrowheads="1"/>
            </p:cNvSpPr>
            <p:nvPr/>
          </p:nvSpPr>
          <p:spPr bwMode="auto">
            <a:xfrm>
              <a:off x="0" y="3"/>
              <a:ext cx="160"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600" b="1">
                  <a:solidFill>
                    <a:srgbClr val="333399"/>
                  </a:solidFill>
                  <a:latin typeface="Times New Roman" pitchFamily="18" charset="0"/>
                  <a:ea typeface="黑体" pitchFamily="49" charset="-122"/>
                </a:rPr>
                <a:t>f</a:t>
              </a:r>
            </a:p>
          </p:txBody>
        </p:sp>
      </p:grpSp>
      <p:sp>
        <p:nvSpPr>
          <p:cNvPr id="66628" name="Line 75"/>
          <p:cNvSpPr>
            <a:spLocks noChangeShapeType="1"/>
          </p:cNvSpPr>
          <p:nvPr/>
        </p:nvSpPr>
        <p:spPr bwMode="auto">
          <a:xfrm>
            <a:off x="1371362" y="3921919"/>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29" name="Line 76"/>
          <p:cNvSpPr>
            <a:spLocks noChangeShapeType="1"/>
          </p:cNvSpPr>
          <p:nvPr/>
        </p:nvSpPr>
        <p:spPr bwMode="auto">
          <a:xfrm>
            <a:off x="1942763" y="3929063"/>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30" name="Line 77"/>
          <p:cNvSpPr>
            <a:spLocks noChangeShapeType="1"/>
          </p:cNvSpPr>
          <p:nvPr/>
        </p:nvSpPr>
        <p:spPr bwMode="auto">
          <a:xfrm>
            <a:off x="2520512" y="3931444"/>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31" name="Line 78"/>
          <p:cNvSpPr>
            <a:spLocks noChangeShapeType="1"/>
          </p:cNvSpPr>
          <p:nvPr/>
        </p:nvSpPr>
        <p:spPr bwMode="auto">
          <a:xfrm>
            <a:off x="3114134" y="3929063"/>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32" name="Line 79"/>
          <p:cNvSpPr>
            <a:spLocks noChangeShapeType="1"/>
          </p:cNvSpPr>
          <p:nvPr/>
        </p:nvSpPr>
        <p:spPr bwMode="auto">
          <a:xfrm>
            <a:off x="3682360" y="3929063"/>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33" name="Line 80"/>
          <p:cNvSpPr>
            <a:spLocks noChangeShapeType="1"/>
          </p:cNvSpPr>
          <p:nvPr/>
        </p:nvSpPr>
        <p:spPr bwMode="auto">
          <a:xfrm>
            <a:off x="4277570" y="3929063"/>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34" name="Line 81"/>
          <p:cNvSpPr>
            <a:spLocks noChangeShapeType="1"/>
          </p:cNvSpPr>
          <p:nvPr/>
        </p:nvSpPr>
        <p:spPr bwMode="auto">
          <a:xfrm>
            <a:off x="4868018" y="3929063"/>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35" name="Line 82"/>
          <p:cNvSpPr>
            <a:spLocks noChangeShapeType="1"/>
          </p:cNvSpPr>
          <p:nvPr/>
        </p:nvSpPr>
        <p:spPr bwMode="auto">
          <a:xfrm>
            <a:off x="5444180" y="3929063"/>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36" name="Line 83"/>
          <p:cNvSpPr>
            <a:spLocks noChangeShapeType="1"/>
          </p:cNvSpPr>
          <p:nvPr/>
        </p:nvSpPr>
        <p:spPr bwMode="auto">
          <a:xfrm>
            <a:off x="6044150" y="3931444"/>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37" name="Line 84"/>
          <p:cNvSpPr>
            <a:spLocks noChangeShapeType="1"/>
          </p:cNvSpPr>
          <p:nvPr/>
        </p:nvSpPr>
        <p:spPr bwMode="auto">
          <a:xfrm>
            <a:off x="6629837" y="3924300"/>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38" name="Line 85"/>
          <p:cNvSpPr>
            <a:spLocks noChangeShapeType="1"/>
          </p:cNvSpPr>
          <p:nvPr/>
        </p:nvSpPr>
        <p:spPr bwMode="auto">
          <a:xfrm>
            <a:off x="7225045" y="3931444"/>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39" name="Line 86"/>
          <p:cNvSpPr>
            <a:spLocks noChangeShapeType="1"/>
          </p:cNvSpPr>
          <p:nvPr/>
        </p:nvSpPr>
        <p:spPr bwMode="auto">
          <a:xfrm>
            <a:off x="7815493" y="3924300"/>
            <a:ext cx="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40" name="Text Box 87"/>
          <p:cNvSpPr txBox="1">
            <a:spLocks noChangeArrowheads="1"/>
          </p:cNvSpPr>
          <p:nvPr/>
        </p:nvSpPr>
        <p:spPr bwMode="auto">
          <a:xfrm>
            <a:off x="1438027" y="3929064"/>
            <a:ext cx="398084"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b="1">
                <a:solidFill>
                  <a:srgbClr val="333399"/>
                </a:solidFill>
                <a:latin typeface="Times New Roman" pitchFamily="18" charset="0"/>
                <a:ea typeface="黑体" pitchFamily="49" charset="-122"/>
              </a:rPr>
              <a:t>LF</a:t>
            </a:r>
          </a:p>
        </p:txBody>
      </p:sp>
      <p:sp>
        <p:nvSpPr>
          <p:cNvPr id="66641" name="Text Box 88"/>
          <p:cNvSpPr txBox="1">
            <a:spLocks noChangeArrowheads="1"/>
          </p:cNvSpPr>
          <p:nvPr/>
        </p:nvSpPr>
        <p:spPr bwMode="auto">
          <a:xfrm>
            <a:off x="2022126" y="3929064"/>
            <a:ext cx="448578"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b="1">
                <a:solidFill>
                  <a:srgbClr val="333399"/>
                </a:solidFill>
                <a:latin typeface="Times New Roman" pitchFamily="18" charset="0"/>
                <a:ea typeface="黑体" pitchFamily="49" charset="-122"/>
              </a:rPr>
              <a:t>MF</a:t>
            </a:r>
          </a:p>
        </p:txBody>
      </p:sp>
      <p:sp>
        <p:nvSpPr>
          <p:cNvPr id="66642" name="Text Box 89"/>
          <p:cNvSpPr txBox="1">
            <a:spLocks noChangeArrowheads="1"/>
          </p:cNvSpPr>
          <p:nvPr/>
        </p:nvSpPr>
        <p:spPr bwMode="auto">
          <a:xfrm>
            <a:off x="2609454" y="3929064"/>
            <a:ext cx="418523"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b="1">
                <a:solidFill>
                  <a:srgbClr val="333399"/>
                </a:solidFill>
                <a:latin typeface="Times New Roman" pitchFamily="18" charset="0"/>
                <a:ea typeface="黑体" pitchFamily="49" charset="-122"/>
              </a:rPr>
              <a:t>HF</a:t>
            </a:r>
          </a:p>
        </p:txBody>
      </p:sp>
      <p:sp>
        <p:nvSpPr>
          <p:cNvPr id="66643" name="Text Box 90"/>
          <p:cNvSpPr txBox="1">
            <a:spLocks noChangeArrowheads="1"/>
          </p:cNvSpPr>
          <p:nvPr/>
        </p:nvSpPr>
        <p:spPr bwMode="auto">
          <a:xfrm>
            <a:off x="3126833" y="3929064"/>
            <a:ext cx="550770"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b="1">
                <a:solidFill>
                  <a:srgbClr val="333399"/>
                </a:solidFill>
                <a:latin typeface="Times New Roman" pitchFamily="18" charset="0"/>
                <a:ea typeface="黑体" pitchFamily="49" charset="-122"/>
              </a:rPr>
              <a:t>VHF</a:t>
            </a:r>
          </a:p>
        </p:txBody>
      </p:sp>
      <p:sp>
        <p:nvSpPr>
          <p:cNvPr id="66644" name="Text Box 91"/>
          <p:cNvSpPr txBox="1">
            <a:spLocks noChangeArrowheads="1"/>
          </p:cNvSpPr>
          <p:nvPr/>
        </p:nvSpPr>
        <p:spPr bwMode="auto">
          <a:xfrm>
            <a:off x="3699821" y="3929064"/>
            <a:ext cx="550770"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b="1">
                <a:solidFill>
                  <a:srgbClr val="333399"/>
                </a:solidFill>
                <a:latin typeface="Times New Roman" pitchFamily="18" charset="0"/>
                <a:ea typeface="黑体" pitchFamily="49" charset="-122"/>
              </a:rPr>
              <a:t>UHF</a:t>
            </a:r>
          </a:p>
        </p:txBody>
      </p:sp>
      <p:sp>
        <p:nvSpPr>
          <p:cNvPr id="66645" name="Text Box 92"/>
          <p:cNvSpPr txBox="1">
            <a:spLocks noChangeArrowheads="1"/>
          </p:cNvSpPr>
          <p:nvPr/>
        </p:nvSpPr>
        <p:spPr bwMode="auto">
          <a:xfrm>
            <a:off x="4266459" y="3929064"/>
            <a:ext cx="520714"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b="1">
                <a:solidFill>
                  <a:srgbClr val="333399"/>
                </a:solidFill>
                <a:latin typeface="Times New Roman" pitchFamily="18" charset="0"/>
                <a:ea typeface="黑体" pitchFamily="49" charset="-122"/>
              </a:rPr>
              <a:t>SHF</a:t>
            </a:r>
          </a:p>
        </p:txBody>
      </p:sp>
      <p:sp>
        <p:nvSpPr>
          <p:cNvPr id="66646" name="Text Box 93"/>
          <p:cNvSpPr txBox="1">
            <a:spLocks noChangeArrowheads="1"/>
          </p:cNvSpPr>
          <p:nvPr/>
        </p:nvSpPr>
        <p:spPr bwMode="auto">
          <a:xfrm>
            <a:off x="4866432" y="3929064"/>
            <a:ext cx="539950"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b="1">
                <a:solidFill>
                  <a:srgbClr val="333399"/>
                </a:solidFill>
                <a:latin typeface="Times New Roman" pitchFamily="18" charset="0"/>
                <a:ea typeface="黑体" pitchFamily="49" charset="-122"/>
              </a:rPr>
              <a:t>EHF</a:t>
            </a:r>
          </a:p>
        </p:txBody>
      </p:sp>
      <p:sp>
        <p:nvSpPr>
          <p:cNvPr id="66647" name="Text Box 94"/>
          <p:cNvSpPr txBox="1">
            <a:spLocks noChangeArrowheads="1"/>
          </p:cNvSpPr>
          <p:nvPr/>
        </p:nvSpPr>
        <p:spPr bwMode="auto">
          <a:xfrm>
            <a:off x="5447355" y="3929064"/>
            <a:ext cx="539950"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b="1">
                <a:solidFill>
                  <a:srgbClr val="333399"/>
                </a:solidFill>
                <a:latin typeface="Times New Roman" pitchFamily="18" charset="0"/>
                <a:ea typeface="黑体" pitchFamily="49" charset="-122"/>
              </a:rPr>
              <a:t>THF</a:t>
            </a:r>
          </a:p>
        </p:txBody>
      </p:sp>
      <p:sp>
        <p:nvSpPr>
          <p:cNvPr id="66648" name="Text Box 95"/>
          <p:cNvSpPr txBox="1">
            <a:spLocks noChangeArrowheads="1"/>
          </p:cNvSpPr>
          <p:nvPr/>
        </p:nvSpPr>
        <p:spPr bwMode="auto">
          <a:xfrm>
            <a:off x="457122" y="3869532"/>
            <a:ext cx="530332"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400">
                <a:solidFill>
                  <a:srgbClr val="333399"/>
                </a:solidFill>
                <a:latin typeface="Times New Roman" pitchFamily="18" charset="0"/>
                <a:ea typeface="黑体" pitchFamily="49" charset="-122"/>
              </a:rPr>
              <a:t>波段</a:t>
            </a:r>
          </a:p>
        </p:txBody>
      </p:sp>
      <p:sp>
        <p:nvSpPr>
          <p:cNvPr id="66649" name="Text Box 96"/>
          <p:cNvSpPr txBox="1">
            <a:spLocks noChangeArrowheads="1"/>
          </p:cNvSpPr>
          <p:nvPr/>
        </p:nvSpPr>
        <p:spPr bwMode="auto">
          <a:xfrm>
            <a:off x="958826" y="2362203"/>
            <a:ext cx="6645467"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4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5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6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7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8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9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10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11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12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13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14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15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16</a:t>
            </a:r>
            <a:endParaRPr lang="en-US" altLang="zh-CN" sz="1400" b="1">
              <a:solidFill>
                <a:srgbClr val="333399"/>
              </a:solidFill>
              <a:latin typeface="Times New Roman" pitchFamily="18" charset="0"/>
              <a:ea typeface="黑体" pitchFamily="49" charset="-122"/>
            </a:endParaRPr>
          </a:p>
        </p:txBody>
      </p:sp>
      <p:sp>
        <p:nvSpPr>
          <p:cNvPr id="66650" name="Text Box 97"/>
          <p:cNvSpPr txBox="1">
            <a:spLocks noChangeArrowheads="1"/>
          </p:cNvSpPr>
          <p:nvPr/>
        </p:nvSpPr>
        <p:spPr bwMode="auto">
          <a:xfrm>
            <a:off x="990571" y="1445421"/>
            <a:ext cx="6713515"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0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2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4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6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8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10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12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14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16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18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20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22       </a:t>
            </a:r>
            <a:r>
              <a:rPr lang="en-US" altLang="zh-CN" sz="1400" b="1">
                <a:solidFill>
                  <a:srgbClr val="333399"/>
                </a:solidFill>
                <a:latin typeface="Times New Roman" pitchFamily="18" charset="0"/>
                <a:ea typeface="黑体" pitchFamily="49" charset="-122"/>
              </a:rPr>
              <a:t>10</a:t>
            </a:r>
            <a:r>
              <a:rPr lang="en-US" altLang="zh-CN" sz="1400" b="1" baseline="30000">
                <a:solidFill>
                  <a:srgbClr val="333399"/>
                </a:solidFill>
                <a:latin typeface="Times New Roman" pitchFamily="18" charset="0"/>
                <a:ea typeface="黑体" pitchFamily="49" charset="-122"/>
              </a:rPr>
              <a:t>24</a:t>
            </a:r>
            <a:endParaRPr lang="en-US" altLang="zh-CN" sz="1400" b="1">
              <a:solidFill>
                <a:srgbClr val="333399"/>
              </a:solidFill>
              <a:latin typeface="Times New Roman" pitchFamily="18" charset="0"/>
              <a:ea typeface="黑体" pitchFamily="49" charset="-122"/>
            </a:endParaRPr>
          </a:p>
        </p:txBody>
      </p:sp>
      <p:sp>
        <p:nvSpPr>
          <p:cNvPr id="66651" name="Line 98"/>
          <p:cNvSpPr>
            <a:spLocks noChangeShapeType="1"/>
          </p:cNvSpPr>
          <p:nvPr/>
        </p:nvSpPr>
        <p:spPr bwMode="auto">
          <a:xfrm flipV="1">
            <a:off x="3910921" y="3581544"/>
            <a:ext cx="358713" cy="2381"/>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6652" name="Rectangle 99"/>
          <p:cNvSpPr>
            <a:spLocks noChangeArrowheads="1"/>
          </p:cNvSpPr>
          <p:nvPr/>
        </p:nvSpPr>
        <p:spPr bwMode="auto">
          <a:xfrm>
            <a:off x="4037899" y="3183731"/>
            <a:ext cx="85710" cy="333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66653" name="Text Box 100"/>
          <p:cNvSpPr txBox="1">
            <a:spLocks noChangeArrowheads="1"/>
          </p:cNvSpPr>
          <p:nvPr/>
        </p:nvSpPr>
        <p:spPr bwMode="auto">
          <a:xfrm>
            <a:off x="3730121" y="3181351"/>
            <a:ext cx="758759" cy="47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400">
                <a:solidFill>
                  <a:srgbClr val="333399"/>
                </a:solidFill>
                <a:latin typeface="Times New Roman" pitchFamily="18" charset="0"/>
                <a:ea typeface="黑体" pitchFamily="49" charset="-122"/>
              </a:rPr>
              <a:t>  </a:t>
            </a:r>
            <a:r>
              <a:rPr lang="zh-CN" altLang="en-US" sz="1400">
                <a:solidFill>
                  <a:srgbClr val="333399"/>
                </a:solidFill>
                <a:latin typeface="Times New Roman" pitchFamily="18" charset="0"/>
                <a:ea typeface="黑体" pitchFamily="49" charset="-122"/>
              </a:rPr>
              <a:t>移动</a:t>
            </a:r>
          </a:p>
          <a:p>
            <a:pPr eaLnBrk="1" hangingPunct="1">
              <a:lnSpc>
                <a:spcPct val="90000"/>
              </a:lnSpc>
              <a:spcBef>
                <a:spcPct val="0"/>
              </a:spcBef>
              <a:buClrTx/>
              <a:buSzTx/>
              <a:buFontTx/>
              <a:buNone/>
            </a:pPr>
            <a:r>
              <a:rPr lang="zh-CN" altLang="en-US" sz="1400">
                <a:solidFill>
                  <a:srgbClr val="333399"/>
                </a:solidFill>
                <a:latin typeface="Times New Roman" pitchFamily="18" charset="0"/>
                <a:ea typeface="黑体" pitchFamily="49" charset="-122"/>
              </a:rPr>
              <a:t>无线电 </a:t>
            </a:r>
          </a:p>
        </p:txBody>
      </p:sp>
      <p:sp>
        <p:nvSpPr>
          <p:cNvPr id="66654" name="Rectangle 101"/>
          <p:cNvSpPr>
            <a:spLocks noChangeArrowheads="1"/>
          </p:cNvSpPr>
          <p:nvPr/>
        </p:nvSpPr>
        <p:spPr bwMode="auto">
          <a:xfrm>
            <a:off x="828596" y="789385"/>
            <a:ext cx="7794859" cy="5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342" tIns="40671" rIns="81342" bIns="40671" anchor="b"/>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en-US" sz="2500">
                <a:solidFill>
                  <a:srgbClr val="333399"/>
                </a:solidFill>
                <a:latin typeface="Arial" charset="0"/>
                <a:ea typeface="黑体" pitchFamily="49" charset="-122"/>
              </a:rPr>
              <a:t>电信领域使用的电磁波的频谱</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52513" y="195406"/>
            <a:ext cx="8231345" cy="432197"/>
          </a:xfrm>
        </p:spPr>
        <p:txBody>
          <a:bodyPr>
            <a:noAutofit/>
          </a:bodyPr>
          <a:lstStyle/>
          <a:p>
            <a:pPr fontAlgn="auto">
              <a:spcAft>
                <a:spcPts val="0"/>
              </a:spcAft>
              <a:defRPr/>
            </a:pP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2.3.1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导向传输媒体</a:t>
            </a:r>
          </a:p>
        </p:txBody>
      </p:sp>
      <p:sp>
        <p:nvSpPr>
          <p:cNvPr id="32771" name="Rectangle 3"/>
          <p:cNvSpPr>
            <a:spLocks noGrp="1" noChangeArrowheads="1"/>
          </p:cNvSpPr>
          <p:nvPr>
            <p:ph idx="4294967295"/>
          </p:nvPr>
        </p:nvSpPr>
        <p:spPr>
          <a:xfrm>
            <a:off x="433548" y="811460"/>
            <a:ext cx="7594836" cy="3695526"/>
          </a:xfrm>
        </p:spPr>
        <p:txBody>
          <a:bodyPr>
            <a:norm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双绞线</a:t>
            </a:r>
          </a:p>
          <a:p>
            <a:pPr lvl="1">
              <a:buFont typeface="Wingdings" panose="05000000000000000000"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无屏蔽双绞线 </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UTP (Unshielded Twisted Pair)</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pPr lvl="1">
              <a:buFont typeface="Wingdings" panose="05000000000000000000"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屏蔽双绞线 </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STP (Shielded Twisted Par)</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F/FTP</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抗干扰最好</a:t>
            </a:r>
            <a:endPar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同轴电缆</a:t>
            </a:r>
          </a:p>
          <a:p>
            <a:pPr lvl="1">
              <a:buFont typeface="Wingdings" panose="05000000000000000000"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基带同轴电缆（</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50</a:t>
            </a:r>
            <a:r>
              <a:rPr lang="el-GR"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Ω</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）和宽带同轴电缆（</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75</a:t>
            </a:r>
            <a:r>
              <a:rPr lang="el-GR"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Ω</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pPr lvl="1">
              <a:buFont typeface="Wingdings" panose="05000000000000000000"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高质量的接近</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1Ghz</a:t>
            </a:r>
            <a:endPar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光缆 </a:t>
            </a:r>
          </a:p>
        </p:txBody>
      </p:sp>
      <p:grpSp>
        <p:nvGrpSpPr>
          <p:cNvPr id="2" name="组合 1"/>
          <p:cNvGrpSpPr/>
          <p:nvPr/>
        </p:nvGrpSpPr>
        <p:grpSpPr>
          <a:xfrm>
            <a:off x="2653440" y="3271650"/>
            <a:ext cx="6166973" cy="1609988"/>
            <a:chOff x="635415" y="4295651"/>
            <a:chExt cx="10280116" cy="2044861"/>
          </a:xfrm>
        </p:grpSpPr>
        <p:sp>
          <p:nvSpPr>
            <p:cNvPr id="5" name="矩形: 圆角 7">
              <a:extLst>
                <a:ext uri="{FF2B5EF4-FFF2-40B4-BE49-F238E27FC236}">
                  <a16:creationId xmlns:a16="http://schemas.microsoft.com/office/drawing/2014/main" id="{D16C5A55-3AB2-41CB-BBE4-1305DDAF984E}"/>
                </a:ext>
              </a:extLst>
            </p:cNvPr>
            <p:cNvSpPr/>
            <p:nvPr/>
          </p:nvSpPr>
          <p:spPr>
            <a:xfrm>
              <a:off x="635415" y="4295651"/>
              <a:ext cx="10280116" cy="204486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3"/>
            <a:stretch>
              <a:fillRect/>
            </a:stretch>
          </p:blipFill>
          <p:spPr>
            <a:xfrm>
              <a:off x="5052543" y="4529170"/>
              <a:ext cx="2343431" cy="1546148"/>
            </a:xfrm>
            <a:prstGeom prst="rect">
              <a:avLst/>
            </a:prstGeom>
          </p:spPr>
        </p:pic>
        <p:pic>
          <p:nvPicPr>
            <p:cNvPr id="7" name="图片 6"/>
            <p:cNvPicPr>
              <a:picLocks noChangeAspect="1"/>
            </p:cNvPicPr>
            <p:nvPr/>
          </p:nvPicPr>
          <p:blipFill>
            <a:blip r:embed="rId4"/>
            <a:stretch>
              <a:fillRect/>
            </a:stretch>
          </p:blipFill>
          <p:spPr>
            <a:xfrm>
              <a:off x="7670530" y="4315045"/>
              <a:ext cx="3061699" cy="1795292"/>
            </a:xfrm>
            <a:prstGeom prst="rect">
              <a:avLst/>
            </a:prstGeom>
          </p:spPr>
        </p:pic>
        <p:pic>
          <p:nvPicPr>
            <p:cNvPr id="8" name="图片 7"/>
            <p:cNvPicPr>
              <a:picLocks noChangeAspect="1"/>
            </p:cNvPicPr>
            <p:nvPr/>
          </p:nvPicPr>
          <p:blipFill>
            <a:blip r:embed="rId5"/>
            <a:stretch>
              <a:fillRect/>
            </a:stretch>
          </p:blipFill>
          <p:spPr>
            <a:xfrm>
              <a:off x="848227" y="4637638"/>
              <a:ext cx="3929760" cy="1363908"/>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7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71">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A2E33BA-D8E7-4E05-B778-70BA488A3EC2}"/>
              </a:ext>
            </a:extLst>
          </p:cNvPr>
          <p:cNvSpPr/>
          <p:nvPr/>
        </p:nvSpPr>
        <p:spPr>
          <a:xfrm>
            <a:off x="3513809" y="1038243"/>
            <a:ext cx="5488481" cy="3760625"/>
          </a:xfrm>
          <a:prstGeom prst="roundRect">
            <a:avLst>
              <a:gd name="adj" fmla="val 5663"/>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68510" tIns="34289" rIns="68510" bIns="34289" rtlCol="0" anchor="ctr"/>
          <a:lstStyle/>
          <a:p>
            <a:pPr algn="ctr" defTabSz="685001" eaLnBrk="1" fontAlgn="auto" hangingPunct="1">
              <a:spcBef>
                <a:spcPts val="0"/>
              </a:spcBef>
              <a:spcAft>
                <a:spcPts val="0"/>
              </a:spcAft>
            </a:pPr>
            <a:endParaRPr lang="zh-CN" altLang="en-US" sz="1400" dirty="0">
              <a:solidFill>
                <a:prstClr val="white"/>
              </a:solidFill>
            </a:endParaRPr>
          </a:p>
        </p:txBody>
      </p:sp>
      <p:sp>
        <p:nvSpPr>
          <p:cNvPr id="2" name="标题 1">
            <a:extLst>
              <a:ext uri="{FF2B5EF4-FFF2-40B4-BE49-F238E27FC236}">
                <a16:creationId xmlns:a16="http://schemas.microsoft.com/office/drawing/2014/main" id="{43B348C7-9F51-4B4A-8937-80AA4FED5EAA}"/>
              </a:ext>
            </a:extLst>
          </p:cNvPr>
          <p:cNvSpPr>
            <a:spLocks noGrp="1"/>
          </p:cNvSpPr>
          <p:nvPr>
            <p:ph type="title"/>
          </p:nvPr>
        </p:nvSpPr>
        <p:spPr>
          <a:xfrm>
            <a:off x="980633" y="282056"/>
            <a:ext cx="6165609" cy="659315"/>
          </a:xfrm>
        </p:spPr>
        <p:txBody>
          <a:bodyPr/>
          <a:lstStyle/>
          <a:p>
            <a:r>
              <a:rPr lang="zh-CN" altLang="en-US" b="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双绞线的种类</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05FCBEB8-CE08-4FCB-A50A-869EE40A6CA6}"/>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36</a:t>
            </a:fld>
            <a:endParaRPr kumimoji="1" lang="zh-CN" altLang="en-US" dirty="0">
              <a:solidFill>
                <a:prstClr val="black">
                  <a:tint val="75000"/>
                </a:prstClr>
              </a:solidFill>
            </a:endParaRPr>
          </a:p>
        </p:txBody>
      </p:sp>
      <p:sp>
        <p:nvSpPr>
          <p:cNvPr id="7"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6808446" y="4314106"/>
            <a:ext cx="1759811" cy="484748"/>
          </a:xfrm>
          <a:prstGeom prst="rect">
            <a:avLst/>
          </a:prstGeom>
          <a:noFill/>
          <a:ln>
            <a:noFill/>
          </a:ln>
        </p:spPr>
        <p:txBody>
          <a:bodyPr wrap="square" lIns="68510" tIns="34289" rIns="68510" bIns="34289">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defTabSz="685001" eaLnBrk="1" fontAlgn="auto" hangingPunct="1">
              <a:lnSpc>
                <a:spcPct val="150000"/>
              </a:lnSpc>
              <a:spcBef>
                <a:spcPct val="0"/>
              </a:spcBef>
              <a:spcAft>
                <a:spcPts val="0"/>
              </a:spcAft>
              <a:buClrTx/>
              <a:buNone/>
            </a:pPr>
            <a:r>
              <a:rPr lang="en-US" altLang="zh-CN" sz="1800" dirty="0">
                <a:solidFill>
                  <a:srgbClr val="C00000"/>
                </a:solidFill>
                <a:latin typeface="Arial" panose="020B0604020202020204" pitchFamily="34" charset="0"/>
                <a:ea typeface="黑体" panose="02010609060101010101" pitchFamily="49" charset="-122"/>
              </a:rPr>
              <a:t>STP</a:t>
            </a:r>
            <a:r>
              <a:rPr lang="zh-CN" altLang="en-US" sz="1800" dirty="0">
                <a:solidFill>
                  <a:srgbClr val="C00000"/>
                </a:solidFill>
                <a:latin typeface="Arial" panose="020B0604020202020204" pitchFamily="34" charset="0"/>
                <a:ea typeface="黑体" panose="02010609060101010101" pitchFamily="49" charset="-122"/>
              </a:rPr>
              <a:t>屏蔽双绞线</a:t>
            </a:r>
          </a:p>
        </p:txBody>
      </p:sp>
      <p:sp>
        <p:nvSpPr>
          <p:cNvPr id="12"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3812003" y="2321314"/>
            <a:ext cx="2041451" cy="484748"/>
          </a:xfrm>
          <a:prstGeom prst="rect">
            <a:avLst/>
          </a:prstGeom>
          <a:noFill/>
          <a:ln>
            <a:noFill/>
          </a:ln>
        </p:spPr>
        <p:txBody>
          <a:bodyPr wrap="square" lIns="68510" tIns="34289" rIns="68510" bIns="34289">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defTabSz="685001" eaLnBrk="1" fontAlgn="auto" hangingPunct="1">
              <a:lnSpc>
                <a:spcPct val="150000"/>
              </a:lnSpc>
              <a:spcBef>
                <a:spcPct val="0"/>
              </a:spcBef>
              <a:spcAft>
                <a:spcPts val="0"/>
              </a:spcAft>
              <a:buClrTx/>
              <a:buNone/>
            </a:pPr>
            <a:r>
              <a:rPr lang="en-US" altLang="zh-CN" sz="1800" dirty="0">
                <a:solidFill>
                  <a:srgbClr val="C00000"/>
                </a:solidFill>
                <a:latin typeface="Arial" panose="020B0604020202020204" pitchFamily="34" charset="0"/>
                <a:ea typeface="黑体" panose="02010609060101010101" pitchFamily="49" charset="-122"/>
              </a:rPr>
              <a:t>UTP</a:t>
            </a:r>
            <a:r>
              <a:rPr lang="zh-CN" altLang="en-US" sz="1800" dirty="0">
                <a:solidFill>
                  <a:srgbClr val="C00000"/>
                </a:solidFill>
                <a:latin typeface="Arial" panose="020B0604020202020204" pitchFamily="34" charset="0"/>
                <a:ea typeface="黑体" panose="02010609060101010101" pitchFamily="49" charset="-122"/>
              </a:rPr>
              <a:t>无屏蔽双绞线</a:t>
            </a:r>
          </a:p>
        </p:txBody>
      </p:sp>
      <p:sp>
        <p:nvSpPr>
          <p:cNvPr id="13"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6813743" y="2352259"/>
            <a:ext cx="1808847" cy="484748"/>
          </a:xfrm>
          <a:prstGeom prst="rect">
            <a:avLst/>
          </a:prstGeom>
          <a:noFill/>
          <a:ln>
            <a:noFill/>
          </a:ln>
        </p:spPr>
        <p:txBody>
          <a:bodyPr wrap="square" lIns="68510" tIns="34289" rIns="68510" bIns="34289">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defTabSz="685001" eaLnBrk="1" fontAlgn="auto" hangingPunct="1">
              <a:lnSpc>
                <a:spcPct val="150000"/>
              </a:lnSpc>
              <a:spcBef>
                <a:spcPct val="0"/>
              </a:spcBef>
              <a:spcAft>
                <a:spcPts val="0"/>
              </a:spcAft>
              <a:buClrTx/>
              <a:buNone/>
            </a:pPr>
            <a:r>
              <a:rPr lang="en-US" altLang="zh-CN" sz="1800" dirty="0">
                <a:solidFill>
                  <a:srgbClr val="C00000"/>
                </a:solidFill>
                <a:latin typeface="Arial" panose="020B0604020202020204" pitchFamily="34" charset="0"/>
                <a:ea typeface="黑体" panose="02010609060101010101" pitchFamily="49" charset="-122"/>
              </a:rPr>
              <a:t>FTP</a:t>
            </a:r>
            <a:r>
              <a:rPr lang="zh-CN" altLang="en-US" sz="1800" dirty="0">
                <a:solidFill>
                  <a:srgbClr val="C00000"/>
                </a:solidFill>
                <a:latin typeface="Arial" panose="020B0604020202020204" pitchFamily="34" charset="0"/>
                <a:ea typeface="黑体" panose="02010609060101010101" pitchFamily="49" charset="-122"/>
              </a:rPr>
              <a:t>屏蔽双绞线</a:t>
            </a:r>
          </a:p>
        </p:txBody>
      </p:sp>
      <p:sp>
        <p:nvSpPr>
          <p:cNvPr id="14"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3811956" y="4314106"/>
            <a:ext cx="2562412" cy="484748"/>
          </a:xfrm>
          <a:prstGeom prst="rect">
            <a:avLst/>
          </a:prstGeom>
          <a:noFill/>
          <a:ln>
            <a:noFill/>
          </a:ln>
        </p:spPr>
        <p:txBody>
          <a:bodyPr wrap="square" lIns="68510" tIns="34289" rIns="68510" bIns="34289">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defTabSz="685001" eaLnBrk="1" fontAlgn="auto" hangingPunct="1">
              <a:lnSpc>
                <a:spcPct val="150000"/>
              </a:lnSpc>
              <a:spcBef>
                <a:spcPct val="0"/>
              </a:spcBef>
              <a:spcAft>
                <a:spcPts val="0"/>
              </a:spcAft>
              <a:buClrTx/>
              <a:buNone/>
            </a:pPr>
            <a:r>
              <a:rPr lang="en-US" altLang="zh-CN" sz="1800" dirty="0">
                <a:solidFill>
                  <a:srgbClr val="C00000"/>
                </a:solidFill>
                <a:latin typeface="Arial" panose="020B0604020202020204" pitchFamily="34" charset="0"/>
                <a:ea typeface="黑体" panose="02010609060101010101" pitchFamily="49" charset="-122"/>
              </a:rPr>
              <a:t>SFTP</a:t>
            </a:r>
            <a:r>
              <a:rPr lang="zh-CN" altLang="en-US" sz="1800" dirty="0">
                <a:solidFill>
                  <a:srgbClr val="C00000"/>
                </a:solidFill>
                <a:latin typeface="Arial" panose="020B0604020202020204" pitchFamily="34" charset="0"/>
                <a:ea typeface="黑体" panose="02010609060101010101" pitchFamily="49" charset="-122"/>
              </a:rPr>
              <a:t>屏蔽金属箔双绞线</a:t>
            </a:r>
            <a:endParaRPr lang="en-US" altLang="zh-CN" sz="1800" dirty="0">
              <a:solidFill>
                <a:srgbClr val="C00000"/>
              </a:solidFill>
              <a:latin typeface="Arial" panose="020B0604020202020204" pitchFamily="34" charset="0"/>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1358330" y="1738357"/>
            <a:ext cx="619033" cy="1202006"/>
          </a:xfrm>
          <a:prstGeom prst="rect">
            <a:avLst/>
          </a:prstGeom>
        </p:spPr>
      </p:pic>
      <p:pic>
        <p:nvPicPr>
          <p:cNvPr id="9" name="图片 8"/>
          <p:cNvPicPr>
            <a:picLocks noChangeAspect="1"/>
          </p:cNvPicPr>
          <p:nvPr/>
        </p:nvPicPr>
        <p:blipFill>
          <a:blip r:embed="rId4"/>
          <a:stretch>
            <a:fillRect/>
          </a:stretch>
        </p:blipFill>
        <p:spPr>
          <a:xfrm>
            <a:off x="3811955" y="1153419"/>
            <a:ext cx="2252365" cy="1320131"/>
          </a:xfrm>
          <a:prstGeom prst="rect">
            <a:avLst/>
          </a:prstGeom>
        </p:spPr>
      </p:pic>
      <p:pic>
        <p:nvPicPr>
          <p:cNvPr id="11" name="图片 10"/>
          <p:cNvPicPr>
            <a:picLocks noChangeAspect="1"/>
          </p:cNvPicPr>
          <p:nvPr/>
        </p:nvPicPr>
        <p:blipFill>
          <a:blip r:embed="rId5"/>
          <a:stretch>
            <a:fillRect/>
          </a:stretch>
        </p:blipFill>
        <p:spPr>
          <a:xfrm>
            <a:off x="6282946" y="1133070"/>
            <a:ext cx="2634672" cy="1340434"/>
          </a:xfrm>
          <a:prstGeom prst="rect">
            <a:avLst/>
          </a:prstGeom>
        </p:spPr>
      </p:pic>
      <p:pic>
        <p:nvPicPr>
          <p:cNvPr id="15" name="图片 14"/>
          <p:cNvPicPr>
            <a:picLocks noChangeAspect="1"/>
          </p:cNvPicPr>
          <p:nvPr/>
        </p:nvPicPr>
        <p:blipFill>
          <a:blip r:embed="rId6"/>
          <a:stretch>
            <a:fillRect/>
          </a:stretch>
        </p:blipFill>
        <p:spPr>
          <a:xfrm>
            <a:off x="3702724" y="2814483"/>
            <a:ext cx="2453065" cy="1588210"/>
          </a:xfrm>
          <a:prstGeom prst="rect">
            <a:avLst/>
          </a:prstGeom>
        </p:spPr>
      </p:pic>
      <p:pic>
        <p:nvPicPr>
          <p:cNvPr id="16" name="图片 15"/>
          <p:cNvPicPr>
            <a:picLocks noChangeAspect="1"/>
          </p:cNvPicPr>
          <p:nvPr/>
        </p:nvPicPr>
        <p:blipFill>
          <a:blip r:embed="rId7"/>
          <a:stretch>
            <a:fillRect/>
          </a:stretch>
        </p:blipFill>
        <p:spPr>
          <a:xfrm>
            <a:off x="6278702" y="2902791"/>
            <a:ext cx="2652529" cy="1491149"/>
          </a:xfrm>
          <a:prstGeom prst="rect">
            <a:avLst/>
          </a:prstGeom>
        </p:spPr>
      </p:pic>
      <p:sp>
        <p:nvSpPr>
          <p:cNvPr id="17"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352911" y="2031738"/>
            <a:ext cx="523800" cy="415498"/>
          </a:xfrm>
          <a:prstGeom prst="rect">
            <a:avLst/>
          </a:prstGeom>
          <a:noFill/>
          <a:ln>
            <a:noFill/>
          </a:ln>
        </p:spPr>
        <p:txBody>
          <a:bodyPr wrap="square" lIns="68510" tIns="34289" rIns="68510" bIns="34289">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defTabSz="685001" eaLnBrk="1" fontAlgn="auto" hangingPunct="1">
              <a:lnSpc>
                <a:spcPct val="150000"/>
              </a:lnSpc>
              <a:spcBef>
                <a:spcPct val="0"/>
              </a:spcBef>
              <a:spcAft>
                <a:spcPts val="0"/>
              </a:spcAft>
              <a:buClrTx/>
              <a:buNone/>
            </a:pPr>
            <a:r>
              <a:rPr lang="en-US" altLang="zh-CN" sz="1500" dirty="0">
                <a:solidFill>
                  <a:prstClr val="black"/>
                </a:solidFill>
                <a:latin typeface="Arial" panose="020B0604020202020204" pitchFamily="34" charset="0"/>
                <a:ea typeface="黑体" panose="02010609060101010101" pitchFamily="49" charset="-122"/>
              </a:rPr>
              <a:t>1</a:t>
            </a:r>
            <a:r>
              <a:rPr lang="zh-CN" altLang="en-US" sz="1500" dirty="0">
                <a:solidFill>
                  <a:prstClr val="black"/>
                </a:solidFill>
                <a:latin typeface="Arial" panose="020B0604020202020204" pitchFamily="34" charset="0"/>
                <a:ea typeface="黑体" panose="02010609060101010101" pitchFamily="49" charset="-122"/>
              </a:rPr>
              <a:t>针</a:t>
            </a:r>
          </a:p>
        </p:txBody>
      </p:sp>
      <p:sp>
        <p:nvSpPr>
          <p:cNvPr id="18"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742998" y="1275607"/>
            <a:ext cx="2153477" cy="484748"/>
          </a:xfrm>
          <a:prstGeom prst="rect">
            <a:avLst/>
          </a:prstGeom>
          <a:noFill/>
          <a:ln>
            <a:noFill/>
          </a:ln>
        </p:spPr>
        <p:txBody>
          <a:bodyPr wrap="square" lIns="68510" tIns="34289" rIns="68510" bIns="34289">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defTabSz="685001" eaLnBrk="1" fontAlgn="auto" hangingPunct="1">
              <a:lnSpc>
                <a:spcPct val="150000"/>
              </a:lnSpc>
              <a:spcBef>
                <a:spcPct val="0"/>
              </a:spcBef>
              <a:spcAft>
                <a:spcPts val="0"/>
              </a:spcAft>
              <a:buClrTx/>
              <a:buNone/>
            </a:pPr>
            <a:r>
              <a:rPr lang="en-US" altLang="zh-CN" sz="1800" dirty="0">
                <a:solidFill>
                  <a:srgbClr val="C00000"/>
                </a:solidFill>
                <a:latin typeface="Arial" panose="020B0604020202020204" pitchFamily="34" charset="0"/>
                <a:ea typeface="黑体" panose="02010609060101010101" pitchFamily="49" charset="-122"/>
              </a:rPr>
              <a:t>RJ45</a:t>
            </a:r>
            <a:r>
              <a:rPr lang="zh-CN" altLang="en-US" sz="1800" dirty="0">
                <a:solidFill>
                  <a:srgbClr val="C00000"/>
                </a:solidFill>
                <a:latin typeface="Arial" panose="020B0604020202020204" pitchFamily="34" charset="0"/>
                <a:ea typeface="黑体" panose="02010609060101010101" pitchFamily="49" charset="-122"/>
              </a:rPr>
              <a:t>（网线水晶头）</a:t>
            </a:r>
          </a:p>
        </p:txBody>
      </p:sp>
      <p:cxnSp>
        <p:nvCxnSpPr>
          <p:cNvPr id="20" name="直接连接符 19"/>
          <p:cNvCxnSpPr>
            <a:stCxn id="17" idx="3"/>
          </p:cNvCxnSpPr>
          <p:nvPr/>
        </p:nvCxnSpPr>
        <p:spPr>
          <a:xfrm flipV="1">
            <a:off x="876758" y="1952414"/>
            <a:ext cx="510299" cy="287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7">
            <a:extLst>
              <a:ext uri="{FF2B5EF4-FFF2-40B4-BE49-F238E27FC236}">
                <a16:creationId xmlns:a16="http://schemas.microsoft.com/office/drawing/2014/main" id="{D8049576-B95B-4C1C-945C-B2A7E33E8D60}"/>
              </a:ext>
            </a:extLst>
          </p:cNvPr>
          <p:cNvSpPr txBox="1">
            <a:spLocks noChangeArrowheads="1"/>
          </p:cNvSpPr>
          <p:nvPr/>
        </p:nvSpPr>
        <p:spPr bwMode="auto">
          <a:xfrm>
            <a:off x="2644979" y="2054856"/>
            <a:ext cx="523800" cy="415498"/>
          </a:xfrm>
          <a:prstGeom prst="rect">
            <a:avLst/>
          </a:prstGeom>
          <a:noFill/>
          <a:ln>
            <a:noFill/>
          </a:ln>
        </p:spPr>
        <p:txBody>
          <a:bodyPr wrap="square" lIns="68510" tIns="34289" rIns="68510" bIns="34289">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defTabSz="685001" eaLnBrk="1" fontAlgn="auto" hangingPunct="1">
              <a:lnSpc>
                <a:spcPct val="150000"/>
              </a:lnSpc>
              <a:spcBef>
                <a:spcPct val="0"/>
              </a:spcBef>
              <a:spcAft>
                <a:spcPts val="0"/>
              </a:spcAft>
              <a:buClrTx/>
              <a:buNone/>
            </a:pPr>
            <a:r>
              <a:rPr lang="en-US" altLang="zh-CN" sz="1500" dirty="0">
                <a:solidFill>
                  <a:prstClr val="black"/>
                </a:solidFill>
                <a:latin typeface="Arial" panose="020B0604020202020204" pitchFamily="34" charset="0"/>
                <a:ea typeface="黑体" panose="02010609060101010101" pitchFamily="49" charset="-122"/>
              </a:rPr>
              <a:t>8</a:t>
            </a:r>
            <a:r>
              <a:rPr lang="zh-CN" altLang="en-US" sz="1500" dirty="0">
                <a:solidFill>
                  <a:prstClr val="black"/>
                </a:solidFill>
                <a:latin typeface="Arial" panose="020B0604020202020204" pitchFamily="34" charset="0"/>
                <a:ea typeface="黑体" panose="02010609060101010101" pitchFamily="49" charset="-122"/>
              </a:rPr>
              <a:t>针</a:t>
            </a:r>
          </a:p>
        </p:txBody>
      </p:sp>
      <p:cxnSp>
        <p:nvCxnSpPr>
          <p:cNvPr id="22" name="直接连接符 21"/>
          <p:cNvCxnSpPr/>
          <p:nvPr/>
        </p:nvCxnSpPr>
        <p:spPr>
          <a:xfrm>
            <a:off x="1979133" y="1971049"/>
            <a:ext cx="574789" cy="1818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8"/>
          <a:stretch>
            <a:fillRect/>
          </a:stretch>
        </p:blipFill>
        <p:spPr>
          <a:xfrm>
            <a:off x="517199" y="2952485"/>
            <a:ext cx="2502849" cy="1665270"/>
          </a:xfrm>
          <a:prstGeom prst="rect">
            <a:avLst/>
          </a:prstGeom>
        </p:spPr>
      </p:pic>
    </p:spTree>
    <p:extLst>
      <p:ext uri="{BB962C8B-B14F-4D97-AF65-F5344CB8AC3E}">
        <p14:creationId xmlns:p14="http://schemas.microsoft.com/office/powerpoint/2010/main" val="192101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17" grpId="0"/>
      <p:bldP spid="18"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6D877AF-3A1C-45AC-AC41-8588394D3E8F}"/>
              </a:ext>
            </a:extLst>
          </p:cNvPr>
          <p:cNvPicPr>
            <a:picLocks noChangeAspect="1"/>
          </p:cNvPicPr>
          <p:nvPr/>
        </p:nvPicPr>
        <p:blipFill>
          <a:blip r:embed="rId2"/>
          <a:stretch>
            <a:fillRect/>
          </a:stretch>
        </p:blipFill>
        <p:spPr>
          <a:xfrm>
            <a:off x="6025886" y="1792591"/>
            <a:ext cx="2240709" cy="1177256"/>
          </a:xfrm>
          <a:prstGeom prst="rect">
            <a:avLst/>
          </a:prstGeom>
        </p:spPr>
      </p:pic>
      <p:sp>
        <p:nvSpPr>
          <p:cNvPr id="2" name="标题 1">
            <a:extLst>
              <a:ext uri="{FF2B5EF4-FFF2-40B4-BE49-F238E27FC236}">
                <a16:creationId xmlns:a16="http://schemas.microsoft.com/office/drawing/2014/main" id="{B05FF24D-6CB1-4D47-B310-C28C1B156FA4}"/>
              </a:ext>
            </a:extLst>
          </p:cNvPr>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同轴电缆</a:t>
            </a:r>
          </a:p>
        </p:txBody>
      </p:sp>
      <p:sp>
        <p:nvSpPr>
          <p:cNvPr id="3" name="内容占位符 2">
            <a:extLst>
              <a:ext uri="{FF2B5EF4-FFF2-40B4-BE49-F238E27FC236}">
                <a16:creationId xmlns:a16="http://schemas.microsoft.com/office/drawing/2014/main" id="{B6E2827B-1F3C-449A-9C23-F59218CB3061}"/>
              </a:ext>
            </a:extLst>
          </p:cNvPr>
          <p:cNvSpPr>
            <a:spLocks noGrp="1"/>
          </p:cNvSpPr>
          <p:nvPr>
            <p:ph idx="1"/>
          </p:nvPr>
        </p:nvSpPr>
        <p:spPr>
          <a:xfrm>
            <a:off x="628650" y="1079009"/>
            <a:ext cx="7886700" cy="3736587"/>
          </a:xfrm>
        </p:spPr>
        <p:txBody>
          <a:bodyPr>
            <a:normAutofit fontScale="25000" lnSpcReduction="20000"/>
          </a:bodyPr>
          <a:lstStyle/>
          <a:p>
            <a:pPr marL="269807" indent="-269807" algn="just">
              <a:lnSpc>
                <a:spcPct val="130000"/>
              </a:lnSpc>
            </a:pPr>
            <a:r>
              <a:rPr lang="zh-CN" altLang="en-US" sz="7200" dirty="0">
                <a:latin typeface="Times New Roman" panose="02020603050405020304" pitchFamily="18" charset="0"/>
                <a:ea typeface="楷体" panose="02010609060101010101" pitchFamily="49" charset="-122"/>
                <a:cs typeface="Times New Roman" panose="02020603050405020304" pitchFamily="18" charset="0"/>
              </a:rPr>
              <a:t>同轴电缆由硬的铜质芯线和外包一层绝缘材料，在绝缘材料外面是一层网状密织的外导体，以及塑料保护外套组成 </a:t>
            </a:r>
            <a:endParaRPr lang="en-US" altLang="zh-CN" sz="7200" dirty="0">
              <a:latin typeface="Times New Roman" panose="02020603050405020304" pitchFamily="18" charset="0"/>
              <a:ea typeface="楷体" panose="02010609060101010101" pitchFamily="49" charset="-122"/>
              <a:cs typeface="Times New Roman" panose="02020603050405020304" pitchFamily="18" charset="0"/>
            </a:endParaRPr>
          </a:p>
          <a:p>
            <a:pPr marL="269807" indent="-269807" algn="just">
              <a:lnSpc>
                <a:spcPct val="130000"/>
              </a:lnSpc>
            </a:pPr>
            <a:endParaRPr lang="en-US" altLang="zh-CN" sz="7200" dirty="0">
              <a:latin typeface="Times New Roman" panose="02020603050405020304" pitchFamily="18" charset="0"/>
              <a:ea typeface="楷体" panose="02010609060101010101" pitchFamily="49" charset="-122"/>
              <a:cs typeface="Times New Roman" panose="02020603050405020304" pitchFamily="18" charset="0"/>
            </a:endParaRPr>
          </a:p>
          <a:p>
            <a:pPr marL="269807" indent="-269807" algn="just">
              <a:lnSpc>
                <a:spcPct val="130000"/>
              </a:lnSpc>
            </a:pPr>
            <a:endParaRPr lang="en-US" altLang="zh-CN" sz="7200" dirty="0">
              <a:latin typeface="Times New Roman" panose="02020603050405020304" pitchFamily="18" charset="0"/>
              <a:ea typeface="楷体" panose="02010609060101010101" pitchFamily="49" charset="-122"/>
              <a:cs typeface="Times New Roman" panose="02020603050405020304" pitchFamily="18" charset="0"/>
            </a:endParaRPr>
          </a:p>
          <a:p>
            <a:pPr marL="269807" indent="-269807" algn="just">
              <a:lnSpc>
                <a:spcPct val="130000"/>
              </a:lnSpc>
            </a:pPr>
            <a:endParaRPr lang="en-US" altLang="zh-CN" sz="7200" dirty="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30000"/>
              </a:lnSpc>
              <a:buNone/>
            </a:pPr>
            <a:endParaRPr lang="en-US" altLang="zh-CN" sz="7200" dirty="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30000"/>
              </a:lnSpc>
              <a:buNone/>
            </a:pPr>
            <a:endParaRPr lang="en-US" altLang="zh-CN" sz="7200" dirty="0">
              <a:latin typeface="Times New Roman" panose="02020603050405020304" pitchFamily="18" charset="0"/>
              <a:ea typeface="楷体" panose="02010609060101010101" pitchFamily="49" charset="-122"/>
              <a:cs typeface="Times New Roman" panose="02020603050405020304" pitchFamily="18" charset="0"/>
            </a:endParaRPr>
          </a:p>
          <a:p>
            <a:pPr marL="0" indent="0" algn="just">
              <a:lnSpc>
                <a:spcPct val="130000"/>
              </a:lnSpc>
              <a:buNone/>
            </a:pPr>
            <a:endParaRPr lang="en-US" altLang="zh-CN" sz="7200" dirty="0">
              <a:latin typeface="Times New Roman" panose="02020603050405020304" pitchFamily="18" charset="0"/>
              <a:ea typeface="楷体" panose="02010609060101010101" pitchFamily="49" charset="-122"/>
              <a:cs typeface="Times New Roman" panose="02020603050405020304" pitchFamily="18" charset="0"/>
            </a:endParaRPr>
          </a:p>
          <a:p>
            <a:pPr marL="269807" indent="-269807" algn="just">
              <a:lnSpc>
                <a:spcPct val="130000"/>
              </a:lnSpc>
            </a:pPr>
            <a:endParaRPr lang="en-US" altLang="zh-CN" sz="7200" dirty="0">
              <a:latin typeface="Times New Roman" panose="02020603050405020304" pitchFamily="18" charset="0"/>
              <a:ea typeface="楷体" panose="02010609060101010101" pitchFamily="49" charset="-122"/>
              <a:cs typeface="Times New Roman" panose="02020603050405020304" pitchFamily="18" charset="0"/>
            </a:endParaRPr>
          </a:p>
          <a:p>
            <a:pPr marL="269807" indent="-269807" algn="just">
              <a:lnSpc>
                <a:spcPct val="130000"/>
              </a:lnSpc>
            </a:pPr>
            <a:r>
              <a:rPr lang="zh-CN" altLang="en-US" sz="7200" dirty="0">
                <a:latin typeface="Times New Roman" panose="02020603050405020304" pitchFamily="18" charset="0"/>
                <a:ea typeface="楷体" panose="02010609060101010101" pitchFamily="49" charset="-122"/>
                <a:cs typeface="Times New Roman" panose="02020603050405020304" pitchFamily="18" charset="0"/>
              </a:rPr>
              <a:t>同轴电缆具有寿命长、容量大、传输稳定、外界干扰小、维护方便等优点 </a:t>
            </a:r>
          </a:p>
          <a:p>
            <a:pPr algn="just"/>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algn="just">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algn="just">
              <a:buNone/>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311AC9B1-7701-4298-95EE-204816B2BF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37</a:t>
            </a:fld>
            <a:endParaRPr kumimoji="1" lang="zh-CN" altLang="en-US" dirty="0">
              <a:solidFill>
                <a:prstClr val="black">
                  <a:tint val="75000"/>
                </a:prstClr>
              </a:solidFill>
            </a:endParaRPr>
          </a:p>
        </p:txBody>
      </p:sp>
      <p:pic>
        <p:nvPicPr>
          <p:cNvPr id="6" name="图片 5">
            <a:extLst>
              <a:ext uri="{FF2B5EF4-FFF2-40B4-BE49-F238E27FC236}">
                <a16:creationId xmlns:a16="http://schemas.microsoft.com/office/drawing/2014/main" id="{AB356A21-4AEA-4C73-A77B-0911BDA44F07}"/>
              </a:ext>
            </a:extLst>
          </p:cNvPr>
          <p:cNvPicPr>
            <a:picLocks noChangeAspect="1"/>
          </p:cNvPicPr>
          <p:nvPr/>
        </p:nvPicPr>
        <p:blipFill>
          <a:blip r:embed="rId3"/>
          <a:stretch>
            <a:fillRect/>
          </a:stretch>
        </p:blipFill>
        <p:spPr>
          <a:xfrm>
            <a:off x="814066" y="2031960"/>
            <a:ext cx="4701407" cy="187577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802" y="3019387"/>
            <a:ext cx="3278941" cy="1177256"/>
          </a:xfrm>
          <a:prstGeom prst="rect">
            <a:avLst/>
          </a:prstGeom>
        </p:spPr>
      </p:pic>
    </p:spTree>
    <p:extLst>
      <p:ext uri="{BB962C8B-B14F-4D97-AF65-F5344CB8AC3E}">
        <p14:creationId xmlns:p14="http://schemas.microsoft.com/office/powerpoint/2010/main" val="62280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500120" y="250033"/>
            <a:ext cx="7798033" cy="386954"/>
          </a:xfrm>
        </p:spPr>
        <p:txBody>
          <a:bodyPr>
            <a:noAutofit/>
          </a:bodyPr>
          <a:lstStyle/>
          <a:p>
            <a:pPr fontAlgn="auto">
              <a:spcAft>
                <a:spcPts val="0"/>
              </a:spcAft>
              <a:defRPr/>
            </a:pPr>
            <a:r>
              <a:rPr lang="zh-CN"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光线在光纤中的折射 </a:t>
            </a:r>
          </a:p>
        </p:txBody>
      </p:sp>
      <p:sp>
        <p:nvSpPr>
          <p:cNvPr id="69635" name="Arc 84"/>
          <p:cNvSpPr>
            <a:spLocks/>
          </p:cNvSpPr>
          <p:nvPr/>
        </p:nvSpPr>
        <p:spPr bwMode="auto">
          <a:xfrm rot="9720000">
            <a:off x="3155404" y="2683719"/>
            <a:ext cx="98408" cy="59531"/>
          </a:xfrm>
          <a:custGeom>
            <a:avLst/>
            <a:gdLst>
              <a:gd name="T0" fmla="*/ -939034 w 21600"/>
              <a:gd name="T1" fmla="*/ 0 h 21600"/>
              <a:gd name="T2" fmla="*/ 2147483647 w 21600"/>
              <a:gd name="T3" fmla="*/ 2147483647 h 21600"/>
              <a:gd name="T4" fmla="*/ -939034 w 21600"/>
              <a:gd name="T5" fmla="*/ 0 h 21600"/>
              <a:gd name="T6" fmla="*/ 2147483647 w 21600"/>
              <a:gd name="T7" fmla="*/ 2147483647 h 21600"/>
              <a:gd name="T8" fmla="*/ 0 w 21600"/>
              <a:gd name="T9" fmla="*/ 2147483647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cap="rnd"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lIns="81342" tIns="40671" rIns="81342" bIns="40671" anchor="ctr"/>
          <a:lstStyle/>
          <a:p>
            <a:endParaRPr lang="zh-CN" altLang="en-US"/>
          </a:p>
        </p:txBody>
      </p:sp>
      <p:grpSp>
        <p:nvGrpSpPr>
          <p:cNvPr id="69636" name="Group 4"/>
          <p:cNvGrpSpPr>
            <a:grpSpLocks/>
          </p:cNvGrpSpPr>
          <p:nvPr/>
        </p:nvGrpSpPr>
        <p:grpSpPr bwMode="auto">
          <a:xfrm>
            <a:off x="2679235" y="2069449"/>
            <a:ext cx="2945888" cy="366713"/>
            <a:chOff x="0" y="0"/>
            <a:chExt cx="1732" cy="216"/>
          </a:xfrm>
        </p:grpSpPr>
        <p:grpSp>
          <p:nvGrpSpPr>
            <p:cNvPr id="69673" name="Group 5"/>
            <p:cNvGrpSpPr>
              <a:grpSpLocks/>
            </p:cNvGrpSpPr>
            <p:nvPr/>
          </p:nvGrpSpPr>
          <p:grpSpPr bwMode="auto">
            <a:xfrm>
              <a:off x="0" y="0"/>
              <a:ext cx="1732" cy="216"/>
              <a:chOff x="0" y="0"/>
              <a:chExt cx="1732" cy="216"/>
            </a:xfrm>
          </p:grpSpPr>
          <p:sp>
            <p:nvSpPr>
              <p:cNvPr id="69675" name="Line 87"/>
              <p:cNvSpPr>
                <a:spLocks noChangeShapeType="1"/>
              </p:cNvSpPr>
              <p:nvPr/>
            </p:nvSpPr>
            <p:spPr bwMode="auto">
              <a:xfrm>
                <a:off x="0" y="0"/>
                <a:ext cx="173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76" name="Line 88"/>
              <p:cNvSpPr>
                <a:spLocks noChangeShapeType="1"/>
              </p:cNvSpPr>
              <p:nvPr/>
            </p:nvSpPr>
            <p:spPr bwMode="auto">
              <a:xfrm>
                <a:off x="0" y="216"/>
                <a:ext cx="173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674" name="Rectangle 89"/>
            <p:cNvSpPr>
              <a:spLocks noChangeArrowheads="1"/>
            </p:cNvSpPr>
            <p:nvPr/>
          </p:nvSpPr>
          <p:spPr bwMode="auto">
            <a:xfrm>
              <a:off x="4" y="9"/>
              <a:ext cx="1716" cy="19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69637" name="Group 9"/>
          <p:cNvGrpSpPr>
            <a:grpSpLocks/>
          </p:cNvGrpSpPr>
          <p:nvPr/>
        </p:nvGrpSpPr>
        <p:grpSpPr bwMode="auto">
          <a:xfrm>
            <a:off x="2666537" y="3136108"/>
            <a:ext cx="2925255" cy="327422"/>
            <a:chOff x="0" y="0"/>
            <a:chExt cx="1720" cy="192"/>
          </a:xfrm>
        </p:grpSpPr>
        <p:grpSp>
          <p:nvGrpSpPr>
            <p:cNvPr id="69669" name="Group 10"/>
            <p:cNvGrpSpPr>
              <a:grpSpLocks/>
            </p:cNvGrpSpPr>
            <p:nvPr/>
          </p:nvGrpSpPr>
          <p:grpSpPr bwMode="auto">
            <a:xfrm>
              <a:off x="0" y="0"/>
              <a:ext cx="1720" cy="192"/>
              <a:chOff x="0" y="0"/>
              <a:chExt cx="1720" cy="192"/>
            </a:xfrm>
          </p:grpSpPr>
          <p:sp>
            <p:nvSpPr>
              <p:cNvPr id="69671" name="Line 92"/>
              <p:cNvSpPr>
                <a:spLocks noChangeShapeType="1"/>
              </p:cNvSpPr>
              <p:nvPr/>
            </p:nvSpPr>
            <p:spPr bwMode="auto">
              <a:xfrm>
                <a:off x="0" y="0"/>
                <a:ext cx="17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72" name="Line 93"/>
              <p:cNvSpPr>
                <a:spLocks noChangeShapeType="1"/>
              </p:cNvSpPr>
              <p:nvPr/>
            </p:nvSpPr>
            <p:spPr bwMode="auto">
              <a:xfrm>
                <a:off x="0" y="192"/>
                <a:ext cx="17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9670" name="Rectangle 94"/>
            <p:cNvSpPr>
              <a:spLocks noChangeArrowheads="1"/>
            </p:cNvSpPr>
            <p:nvPr/>
          </p:nvSpPr>
          <p:spPr bwMode="auto">
            <a:xfrm>
              <a:off x="4" y="8"/>
              <a:ext cx="1704" cy="176"/>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sp>
        <p:nvSpPr>
          <p:cNvPr id="69638" name="Line 95"/>
          <p:cNvSpPr>
            <a:spLocks noChangeShapeType="1"/>
          </p:cNvSpPr>
          <p:nvPr/>
        </p:nvSpPr>
        <p:spPr bwMode="auto">
          <a:xfrm>
            <a:off x="3272857" y="1672831"/>
            <a:ext cx="0" cy="1448990"/>
          </a:xfrm>
          <a:prstGeom prst="line">
            <a:avLst/>
          </a:prstGeom>
          <a:noFill/>
          <a:ln w="12700">
            <a:solidFill>
              <a:srgbClr val="333399"/>
            </a:solidFill>
            <a:prstDash val="dash"/>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39" name="Line 96"/>
          <p:cNvSpPr>
            <a:spLocks noChangeShapeType="1"/>
          </p:cNvSpPr>
          <p:nvPr/>
        </p:nvSpPr>
        <p:spPr bwMode="auto">
          <a:xfrm flipV="1">
            <a:off x="3279349" y="2171700"/>
            <a:ext cx="395219" cy="273844"/>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40" name="Line 97"/>
          <p:cNvSpPr>
            <a:spLocks noChangeShapeType="1"/>
          </p:cNvSpPr>
          <p:nvPr/>
        </p:nvSpPr>
        <p:spPr bwMode="auto">
          <a:xfrm flipV="1">
            <a:off x="2980875" y="2438401"/>
            <a:ext cx="292049" cy="561975"/>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41" name="Arc 98"/>
          <p:cNvSpPr>
            <a:spLocks/>
          </p:cNvSpPr>
          <p:nvPr/>
        </p:nvSpPr>
        <p:spPr bwMode="auto">
          <a:xfrm>
            <a:off x="3276034" y="2250425"/>
            <a:ext cx="142850" cy="92869"/>
          </a:xfrm>
          <a:custGeom>
            <a:avLst/>
            <a:gdLst>
              <a:gd name="T0" fmla="*/ -25463950 w 21600"/>
              <a:gd name="T1" fmla="*/ 0 h 21600"/>
              <a:gd name="T2" fmla="*/ 2147483647 w 21600"/>
              <a:gd name="T3" fmla="*/ 2147483647 h 21600"/>
              <a:gd name="T4" fmla="*/ -25463950 w 21600"/>
              <a:gd name="T5" fmla="*/ 0 h 21600"/>
              <a:gd name="T6" fmla="*/ 2147483647 w 21600"/>
              <a:gd name="T7" fmla="*/ 2147483647 h 21600"/>
              <a:gd name="T8" fmla="*/ 0 w 21600"/>
              <a:gd name="T9" fmla="*/ 2147483647 h 21600"/>
              <a:gd name="T10" fmla="*/ 0 60000 65536"/>
              <a:gd name="T11" fmla="*/ 0 60000 65536"/>
              <a:gd name="T12" fmla="*/ 0 60000 65536"/>
              <a:gd name="T13" fmla="*/ 0 60000 65536"/>
              <a:gd name="T14" fmla="*/ 0 60000 65536"/>
              <a:gd name="T15" fmla="*/ 0 w 21600"/>
              <a:gd name="T16" fmla="*/ 0 h 21600"/>
              <a:gd name="T17" fmla="*/ 21600 w 21600"/>
              <a:gd name="T18" fmla="*/ 21600 h 21600"/>
            </a:gdLst>
            <a:ahLst/>
            <a:cxnLst>
              <a:cxn ang="T10">
                <a:pos x="T0" y="T1"/>
              </a:cxn>
              <a:cxn ang="T11">
                <a:pos x="T2" y="T3"/>
              </a:cxn>
              <a:cxn ang="T12">
                <a:pos x="T4" y="T5"/>
              </a:cxn>
              <a:cxn ang="T13">
                <a:pos x="T6" y="T7"/>
              </a:cxn>
              <a:cxn ang="T14">
                <a:pos x="T8" y="T9"/>
              </a:cxn>
            </a:cxnLst>
            <a:rect l="T15" t="T16" r="T17" b="T18"/>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cap="rnd"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sp>
        <p:nvSpPr>
          <p:cNvPr id="69642" name="Line 99"/>
          <p:cNvSpPr>
            <a:spLocks noChangeShapeType="1"/>
          </p:cNvSpPr>
          <p:nvPr/>
        </p:nvSpPr>
        <p:spPr bwMode="auto">
          <a:xfrm>
            <a:off x="4591841" y="1687117"/>
            <a:ext cx="0" cy="1448990"/>
          </a:xfrm>
          <a:prstGeom prst="line">
            <a:avLst/>
          </a:prstGeom>
          <a:noFill/>
          <a:ln w="12700">
            <a:solidFill>
              <a:srgbClr val="333399"/>
            </a:solidFill>
            <a:prstDash val="dash"/>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43" name="Line 100"/>
          <p:cNvSpPr>
            <a:spLocks noChangeShapeType="1"/>
          </p:cNvSpPr>
          <p:nvPr/>
        </p:nvSpPr>
        <p:spPr bwMode="auto">
          <a:xfrm flipV="1">
            <a:off x="3822037" y="2438401"/>
            <a:ext cx="780914" cy="259556"/>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44" name="Line 101"/>
          <p:cNvSpPr>
            <a:spLocks noChangeShapeType="1"/>
          </p:cNvSpPr>
          <p:nvPr/>
        </p:nvSpPr>
        <p:spPr bwMode="auto">
          <a:xfrm>
            <a:off x="4598190" y="2438400"/>
            <a:ext cx="892020" cy="266700"/>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46" name="Freeform 103"/>
          <p:cNvSpPr>
            <a:spLocks/>
          </p:cNvSpPr>
          <p:nvPr/>
        </p:nvSpPr>
        <p:spPr bwMode="auto">
          <a:xfrm>
            <a:off x="2552259" y="2100273"/>
            <a:ext cx="152374" cy="1365647"/>
          </a:xfrm>
          <a:custGeom>
            <a:avLst/>
            <a:gdLst>
              <a:gd name="T0" fmla="*/ 2147483647 w 91"/>
              <a:gd name="T1" fmla="*/ 0 h 799"/>
              <a:gd name="T2" fmla="*/ 2147483647 w 91"/>
              <a:gd name="T3" fmla="*/ 2147483647 h 799"/>
              <a:gd name="T4" fmla="*/ 2147483647 w 91"/>
              <a:gd name="T5" fmla="*/ 2147483647 h 799"/>
              <a:gd name="T6" fmla="*/ 2147483647 w 91"/>
              <a:gd name="T7" fmla="*/ 2147483647 h 799"/>
              <a:gd name="T8" fmla="*/ 2147483647 w 91"/>
              <a:gd name="T9" fmla="*/ 2147483647 h 799"/>
              <a:gd name="T10" fmla="*/ 2147483647 w 91"/>
              <a:gd name="T11" fmla="*/ 2147483647 h 799"/>
              <a:gd name="T12" fmla="*/ 2147483647 w 91"/>
              <a:gd name="T13" fmla="*/ 2147483647 h 799"/>
              <a:gd name="T14" fmla="*/ 2147483647 w 91"/>
              <a:gd name="T15" fmla="*/ 2147483647 h 799"/>
              <a:gd name="T16" fmla="*/ 2147483647 w 91"/>
              <a:gd name="T17" fmla="*/ 2147483647 h 799"/>
              <a:gd name="T18" fmla="*/ 2147483647 w 91"/>
              <a:gd name="T19" fmla="*/ 2147483647 h 799"/>
              <a:gd name="T20" fmla="*/ 2147483647 w 91"/>
              <a:gd name="T21" fmla="*/ 2147483647 h 799"/>
              <a:gd name="T22" fmla="*/ 2147483647 w 91"/>
              <a:gd name="T23" fmla="*/ 2147483647 h 799"/>
              <a:gd name="T24" fmla="*/ 2147483647 w 91"/>
              <a:gd name="T25" fmla="*/ 2147483647 h 799"/>
              <a:gd name="T26" fmla="*/ 2147483647 w 91"/>
              <a:gd name="T27" fmla="*/ 2147483647 h 799"/>
              <a:gd name="T28" fmla="*/ 2147483647 w 91"/>
              <a:gd name="T29" fmla="*/ 2147483647 h 799"/>
              <a:gd name="T30" fmla="*/ 2147483647 w 91"/>
              <a:gd name="T31" fmla="*/ 2147483647 h 799"/>
              <a:gd name="T32" fmla="*/ 2147483647 w 91"/>
              <a:gd name="T33" fmla="*/ 2147483647 h 799"/>
              <a:gd name="T34" fmla="*/ 2147483647 w 91"/>
              <a:gd name="T35" fmla="*/ 2147483647 h 799"/>
              <a:gd name="T36" fmla="*/ 2147483647 w 91"/>
              <a:gd name="T37" fmla="*/ 2147483647 h 799"/>
              <a:gd name="T38" fmla="*/ 2147483647 w 91"/>
              <a:gd name="T39" fmla="*/ 2147483647 h 799"/>
              <a:gd name="T40" fmla="*/ 2147483647 w 91"/>
              <a:gd name="T41" fmla="*/ 2147483647 h 799"/>
              <a:gd name="T42" fmla="*/ 0 w 91"/>
              <a:gd name="T43" fmla="*/ 2147483647 h 799"/>
              <a:gd name="T44" fmla="*/ 0 w 91"/>
              <a:gd name="T45" fmla="*/ 2147483647 h 799"/>
              <a:gd name="T46" fmla="*/ 0 w 91"/>
              <a:gd name="T47" fmla="*/ 2147483647 h 799"/>
              <a:gd name="T48" fmla="*/ 0 w 91"/>
              <a:gd name="T49" fmla="*/ 2147483647 h 799"/>
              <a:gd name="T50" fmla="*/ 0 w 91"/>
              <a:gd name="T51" fmla="*/ 2147483647 h 799"/>
              <a:gd name="T52" fmla="*/ 0 w 91"/>
              <a:gd name="T53" fmla="*/ 2147483647 h 799"/>
              <a:gd name="T54" fmla="*/ 2147483647 w 91"/>
              <a:gd name="T55" fmla="*/ 2147483647 h 799"/>
              <a:gd name="T56" fmla="*/ 2147483647 w 91"/>
              <a:gd name="T57" fmla="*/ 2147483647 h 799"/>
              <a:gd name="T58" fmla="*/ 2147483647 w 91"/>
              <a:gd name="T59" fmla="*/ 2147483647 h 799"/>
              <a:gd name="T60" fmla="*/ 2147483647 w 91"/>
              <a:gd name="T61" fmla="*/ 2147483647 h 799"/>
              <a:gd name="T62" fmla="*/ 2147483647 w 91"/>
              <a:gd name="T63" fmla="*/ 2147483647 h 799"/>
              <a:gd name="T64" fmla="*/ 2147483647 w 91"/>
              <a:gd name="T65" fmla="*/ 2147483647 h 799"/>
              <a:gd name="T66" fmla="*/ 2147483647 w 91"/>
              <a:gd name="T67" fmla="*/ 2147483647 h 799"/>
              <a:gd name="T68" fmla="*/ 2147483647 w 91"/>
              <a:gd name="T69" fmla="*/ 2147483647 h 799"/>
              <a:gd name="T70" fmla="*/ 2147483647 w 91"/>
              <a:gd name="T71" fmla="*/ 2147483647 h 799"/>
              <a:gd name="T72" fmla="*/ 2147483647 w 91"/>
              <a:gd name="T73" fmla="*/ 2147483647 h 799"/>
              <a:gd name="T74" fmla="*/ 2147483647 w 91"/>
              <a:gd name="T75" fmla="*/ 2147483647 h 799"/>
              <a:gd name="T76" fmla="*/ 2147483647 w 91"/>
              <a:gd name="T77" fmla="*/ 2147483647 h 799"/>
              <a:gd name="T78" fmla="*/ 2147483647 w 91"/>
              <a:gd name="T79" fmla="*/ 2147483647 h 799"/>
              <a:gd name="T80" fmla="*/ 2147483647 w 91"/>
              <a:gd name="T81" fmla="*/ 2147483647 h 799"/>
              <a:gd name="T82" fmla="*/ 2147483647 w 91"/>
              <a:gd name="T83" fmla="*/ 2147483647 h 799"/>
              <a:gd name="T84" fmla="*/ 2147483647 w 91"/>
              <a:gd name="T85" fmla="*/ 2147483647 h 799"/>
              <a:gd name="T86" fmla="*/ 2147483647 w 91"/>
              <a:gd name="T87" fmla="*/ 2147483647 h 799"/>
              <a:gd name="T88" fmla="*/ 2147483647 w 91"/>
              <a:gd name="T89" fmla="*/ 2147483647 h 799"/>
              <a:gd name="T90" fmla="*/ 2147483647 w 91"/>
              <a:gd name="T91" fmla="*/ 2147483647 h 799"/>
              <a:gd name="T92" fmla="*/ 2147483647 w 91"/>
              <a:gd name="T93" fmla="*/ 2147483647 h 799"/>
              <a:gd name="T94" fmla="*/ 2147483647 w 91"/>
              <a:gd name="T95" fmla="*/ 2147483647 h 799"/>
              <a:gd name="T96" fmla="*/ 2147483647 w 91"/>
              <a:gd name="T97" fmla="*/ 2147483647 h 799"/>
              <a:gd name="T98" fmla="*/ 2147483647 w 91"/>
              <a:gd name="T99" fmla="*/ 2147483647 h 799"/>
              <a:gd name="T100" fmla="*/ 2147483647 w 91"/>
              <a:gd name="T101" fmla="*/ 2147483647 h 79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1"/>
              <a:gd name="T154" fmla="*/ 0 h 799"/>
              <a:gd name="T155" fmla="*/ 91 w 91"/>
              <a:gd name="T156" fmla="*/ 799 h 79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69647" name="Rectangle 104"/>
          <p:cNvSpPr>
            <a:spLocks noChangeArrowheads="1"/>
          </p:cNvSpPr>
          <p:nvPr/>
        </p:nvSpPr>
        <p:spPr bwMode="auto">
          <a:xfrm>
            <a:off x="4220432" y="1338263"/>
            <a:ext cx="971049"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2100">
                <a:solidFill>
                  <a:srgbClr val="333399"/>
                </a:solidFill>
                <a:latin typeface="Arial" charset="0"/>
                <a:ea typeface="黑体" pitchFamily="49" charset="-122"/>
              </a:rPr>
              <a:t>折射角</a:t>
            </a:r>
          </a:p>
        </p:txBody>
      </p:sp>
      <p:sp>
        <p:nvSpPr>
          <p:cNvPr id="69648" name="Rectangle 105"/>
          <p:cNvSpPr>
            <a:spLocks noChangeArrowheads="1"/>
          </p:cNvSpPr>
          <p:nvPr/>
        </p:nvSpPr>
        <p:spPr bwMode="auto">
          <a:xfrm>
            <a:off x="3352361" y="2747963"/>
            <a:ext cx="1098359" cy="40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2100">
                <a:solidFill>
                  <a:srgbClr val="333399"/>
                </a:solidFill>
                <a:latin typeface="Arial" charset="0"/>
                <a:ea typeface="黑体" pitchFamily="49" charset="-122"/>
              </a:rPr>
              <a:t>入射角</a:t>
            </a:r>
          </a:p>
        </p:txBody>
      </p:sp>
      <p:sp>
        <p:nvSpPr>
          <p:cNvPr id="69649" name="Line 106"/>
          <p:cNvSpPr>
            <a:spLocks noChangeShapeType="1"/>
          </p:cNvSpPr>
          <p:nvPr/>
        </p:nvSpPr>
        <p:spPr bwMode="auto">
          <a:xfrm>
            <a:off x="4680746" y="1727598"/>
            <a:ext cx="119041" cy="540544"/>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50" name="Line 107"/>
          <p:cNvSpPr>
            <a:spLocks noChangeShapeType="1"/>
          </p:cNvSpPr>
          <p:nvPr/>
        </p:nvSpPr>
        <p:spPr bwMode="auto">
          <a:xfrm flipV="1">
            <a:off x="3352218" y="1694403"/>
            <a:ext cx="1047568" cy="576263"/>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51" name="Line 108"/>
          <p:cNvSpPr>
            <a:spLocks noChangeShapeType="1"/>
          </p:cNvSpPr>
          <p:nvPr/>
        </p:nvSpPr>
        <p:spPr bwMode="auto">
          <a:xfrm>
            <a:off x="3190321" y="2739631"/>
            <a:ext cx="298398" cy="191690"/>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52" name="Line 109"/>
          <p:cNvSpPr>
            <a:spLocks noChangeShapeType="1"/>
          </p:cNvSpPr>
          <p:nvPr/>
        </p:nvSpPr>
        <p:spPr bwMode="auto">
          <a:xfrm flipV="1">
            <a:off x="4163290" y="2697956"/>
            <a:ext cx="249194" cy="239316"/>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53" name="Line 110"/>
          <p:cNvSpPr>
            <a:spLocks noChangeShapeType="1"/>
          </p:cNvSpPr>
          <p:nvPr/>
        </p:nvSpPr>
        <p:spPr bwMode="auto">
          <a:xfrm flipV="1">
            <a:off x="5534652" y="2520554"/>
            <a:ext cx="607906" cy="246459"/>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54" name="Line 111"/>
          <p:cNvSpPr>
            <a:spLocks noChangeShapeType="1"/>
          </p:cNvSpPr>
          <p:nvPr/>
        </p:nvSpPr>
        <p:spPr bwMode="auto">
          <a:xfrm flipH="1">
            <a:off x="5391924" y="1746791"/>
            <a:ext cx="501563" cy="531019"/>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55" name="Freeform 112"/>
          <p:cNvSpPr>
            <a:spLocks/>
          </p:cNvSpPr>
          <p:nvPr/>
        </p:nvSpPr>
        <p:spPr bwMode="auto">
          <a:xfrm>
            <a:off x="5612426" y="2080022"/>
            <a:ext cx="22221" cy="370284"/>
          </a:xfrm>
          <a:custGeom>
            <a:avLst/>
            <a:gdLst>
              <a:gd name="T0" fmla="*/ 0 w 13"/>
              <a:gd name="T1" fmla="*/ 0 h 217"/>
              <a:gd name="T2" fmla="*/ 2147483647 w 13"/>
              <a:gd name="T3" fmla="*/ 2147483647 h 217"/>
              <a:gd name="T4" fmla="*/ 2147483647 w 13"/>
              <a:gd name="T5" fmla="*/ 2147483647 h 217"/>
              <a:gd name="T6" fmla="*/ 2147483647 w 13"/>
              <a:gd name="T7" fmla="*/ 2147483647 h 217"/>
              <a:gd name="T8" fmla="*/ 2147483647 w 13"/>
              <a:gd name="T9" fmla="*/ 2147483647 h 217"/>
              <a:gd name="T10" fmla="*/ 2147483647 w 13"/>
              <a:gd name="T11" fmla="*/ 2147483647 h 217"/>
              <a:gd name="T12" fmla="*/ 0 w 13"/>
              <a:gd name="T13" fmla="*/ 2147483647 h 217"/>
              <a:gd name="T14" fmla="*/ 0 w 13"/>
              <a:gd name="T15" fmla="*/ 2147483647 h 217"/>
              <a:gd name="T16" fmla="*/ 0 w 13"/>
              <a:gd name="T17" fmla="*/ 2147483647 h 217"/>
              <a:gd name="T18" fmla="*/ 0 w 13"/>
              <a:gd name="T19" fmla="*/ 2147483647 h 217"/>
              <a:gd name="T20" fmla="*/ 0 w 13"/>
              <a:gd name="T21" fmla="*/ 2147483647 h 217"/>
              <a:gd name="T22" fmla="*/ 2147483647 w 13"/>
              <a:gd name="T23" fmla="*/ 2147483647 h 217"/>
              <a:gd name="T24" fmla="*/ 2147483647 w 13"/>
              <a:gd name="T25" fmla="*/ 2147483647 h 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217"/>
              <a:gd name="T41" fmla="*/ 13 w 13"/>
              <a:gd name="T42" fmla="*/ 217 h 2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69656" name="Freeform 113"/>
          <p:cNvSpPr>
            <a:spLocks/>
          </p:cNvSpPr>
          <p:nvPr/>
        </p:nvSpPr>
        <p:spPr bwMode="auto">
          <a:xfrm>
            <a:off x="5582268" y="2438401"/>
            <a:ext cx="82536" cy="689372"/>
          </a:xfrm>
          <a:custGeom>
            <a:avLst/>
            <a:gdLst>
              <a:gd name="T0" fmla="*/ 2147483647 w 49"/>
              <a:gd name="T1" fmla="*/ 0 h 403"/>
              <a:gd name="T2" fmla="*/ 2147483647 w 49"/>
              <a:gd name="T3" fmla="*/ 2147483647 h 403"/>
              <a:gd name="T4" fmla="*/ 2147483647 w 49"/>
              <a:gd name="T5" fmla="*/ 2147483647 h 403"/>
              <a:gd name="T6" fmla="*/ 2147483647 w 49"/>
              <a:gd name="T7" fmla="*/ 2147483647 h 403"/>
              <a:gd name="T8" fmla="*/ 2147483647 w 49"/>
              <a:gd name="T9" fmla="*/ 2147483647 h 403"/>
              <a:gd name="T10" fmla="*/ 2147483647 w 49"/>
              <a:gd name="T11" fmla="*/ 2147483647 h 403"/>
              <a:gd name="T12" fmla="*/ 2147483647 w 49"/>
              <a:gd name="T13" fmla="*/ 2147483647 h 403"/>
              <a:gd name="T14" fmla="*/ 2147483647 w 49"/>
              <a:gd name="T15" fmla="*/ 2147483647 h 403"/>
              <a:gd name="T16" fmla="*/ 2147483647 w 49"/>
              <a:gd name="T17" fmla="*/ 2147483647 h 403"/>
              <a:gd name="T18" fmla="*/ 2147483647 w 49"/>
              <a:gd name="T19" fmla="*/ 2147483647 h 403"/>
              <a:gd name="T20" fmla="*/ 2147483647 w 49"/>
              <a:gd name="T21" fmla="*/ 2147483647 h 403"/>
              <a:gd name="T22" fmla="*/ 2147483647 w 49"/>
              <a:gd name="T23" fmla="*/ 2147483647 h 403"/>
              <a:gd name="T24" fmla="*/ 2147483647 w 49"/>
              <a:gd name="T25" fmla="*/ 2147483647 h 403"/>
              <a:gd name="T26" fmla="*/ 2147483647 w 49"/>
              <a:gd name="T27" fmla="*/ 2147483647 h 403"/>
              <a:gd name="T28" fmla="*/ 2147483647 w 49"/>
              <a:gd name="T29" fmla="*/ 2147483647 h 403"/>
              <a:gd name="T30" fmla="*/ 2147483647 w 49"/>
              <a:gd name="T31" fmla="*/ 2147483647 h 403"/>
              <a:gd name="T32" fmla="*/ 2147483647 w 49"/>
              <a:gd name="T33" fmla="*/ 2147483647 h 403"/>
              <a:gd name="T34" fmla="*/ 2147483647 w 49"/>
              <a:gd name="T35" fmla="*/ 2147483647 h 403"/>
              <a:gd name="T36" fmla="*/ 2147483647 w 49"/>
              <a:gd name="T37" fmla="*/ 2147483647 h 403"/>
              <a:gd name="T38" fmla="*/ 2147483647 w 49"/>
              <a:gd name="T39" fmla="*/ 2147483647 h 403"/>
              <a:gd name="T40" fmla="*/ 2147483647 w 49"/>
              <a:gd name="T41" fmla="*/ 2147483647 h 403"/>
              <a:gd name="T42" fmla="*/ 2147483647 w 49"/>
              <a:gd name="T43" fmla="*/ 2147483647 h 403"/>
              <a:gd name="T44" fmla="*/ 0 w 49"/>
              <a:gd name="T45" fmla="*/ 2147483647 h 40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9"/>
              <a:gd name="T70" fmla="*/ 0 h 403"/>
              <a:gd name="T71" fmla="*/ 49 w 49"/>
              <a:gd name="T72" fmla="*/ 403 h 40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path>
            </a:pathLst>
          </a:custGeom>
          <a:noFill/>
          <a:ln w="12700" cap="rnd"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69657" name="Freeform 114"/>
          <p:cNvSpPr>
            <a:spLocks/>
          </p:cNvSpPr>
          <p:nvPr/>
        </p:nvSpPr>
        <p:spPr bwMode="auto">
          <a:xfrm>
            <a:off x="5561636" y="3125534"/>
            <a:ext cx="22221" cy="340519"/>
          </a:xfrm>
          <a:custGeom>
            <a:avLst/>
            <a:gdLst>
              <a:gd name="T0" fmla="*/ 2147483647 w 13"/>
              <a:gd name="T1" fmla="*/ 0 h 199"/>
              <a:gd name="T2" fmla="*/ 2147483647 w 13"/>
              <a:gd name="T3" fmla="*/ 2147483647 h 199"/>
              <a:gd name="T4" fmla="*/ 2147483647 w 13"/>
              <a:gd name="T5" fmla="*/ 2147483647 h 199"/>
              <a:gd name="T6" fmla="*/ 2147483647 w 13"/>
              <a:gd name="T7" fmla="*/ 2147483647 h 199"/>
              <a:gd name="T8" fmla="*/ 2147483647 w 13"/>
              <a:gd name="T9" fmla="*/ 2147483647 h 199"/>
              <a:gd name="T10" fmla="*/ 2147483647 w 13"/>
              <a:gd name="T11" fmla="*/ 2147483647 h 199"/>
              <a:gd name="T12" fmla="*/ 2147483647 w 13"/>
              <a:gd name="T13" fmla="*/ 2147483647 h 199"/>
              <a:gd name="T14" fmla="*/ 2147483647 w 13"/>
              <a:gd name="T15" fmla="*/ 2147483647 h 199"/>
              <a:gd name="T16" fmla="*/ 2147483647 w 13"/>
              <a:gd name="T17" fmla="*/ 2147483647 h 199"/>
              <a:gd name="T18" fmla="*/ 2147483647 w 13"/>
              <a:gd name="T19" fmla="*/ 2147483647 h 199"/>
              <a:gd name="T20" fmla="*/ 2147483647 w 13"/>
              <a:gd name="T21" fmla="*/ 2147483647 h 199"/>
              <a:gd name="T22" fmla="*/ 0 w 13"/>
              <a:gd name="T23" fmla="*/ 2147483647 h 1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199"/>
              <a:gd name="T38" fmla="*/ 13 w 13"/>
              <a:gd name="T39" fmla="*/ 199 h 1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69658" name="Text Box 116"/>
          <p:cNvSpPr txBox="1">
            <a:spLocks noChangeArrowheads="1"/>
          </p:cNvSpPr>
          <p:nvPr/>
        </p:nvSpPr>
        <p:spPr bwMode="auto">
          <a:xfrm>
            <a:off x="5604633" y="1419226"/>
            <a:ext cx="2588591" cy="72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2100">
                <a:solidFill>
                  <a:srgbClr val="333399"/>
                </a:solidFill>
                <a:latin typeface="Arial" charset="0"/>
                <a:ea typeface="黑体" pitchFamily="49" charset="-122"/>
              </a:rPr>
              <a:t>  </a:t>
            </a:r>
            <a:r>
              <a:rPr lang="zh-CN" altLang="en-US" sz="2100">
                <a:solidFill>
                  <a:srgbClr val="333399"/>
                </a:solidFill>
                <a:latin typeface="Arial" charset="0"/>
                <a:ea typeface="黑体" pitchFamily="49" charset="-122"/>
              </a:rPr>
              <a:t>包层</a:t>
            </a:r>
          </a:p>
          <a:p>
            <a:pPr eaLnBrk="1" hangingPunct="1">
              <a:spcBef>
                <a:spcPct val="0"/>
              </a:spcBef>
              <a:buClrTx/>
              <a:buSzTx/>
              <a:buFontTx/>
              <a:buNone/>
            </a:pPr>
            <a:r>
              <a:rPr lang="zh-CN" altLang="en-US" sz="2100">
                <a:solidFill>
                  <a:srgbClr val="333399"/>
                </a:solidFill>
                <a:latin typeface="Arial" charset="0"/>
                <a:ea typeface="黑体" pitchFamily="49" charset="-122"/>
              </a:rPr>
              <a:t>（低折射率的媒体）</a:t>
            </a:r>
          </a:p>
        </p:txBody>
      </p:sp>
      <p:sp>
        <p:nvSpPr>
          <p:cNvPr id="69659" name="Line 117"/>
          <p:cNvSpPr>
            <a:spLocks noChangeShapeType="1"/>
          </p:cNvSpPr>
          <p:nvPr/>
        </p:nvSpPr>
        <p:spPr bwMode="auto">
          <a:xfrm flipH="1">
            <a:off x="5371168" y="3258884"/>
            <a:ext cx="652350" cy="82153"/>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60" name="Text Box 118"/>
          <p:cNvSpPr txBox="1">
            <a:spLocks noChangeArrowheads="1"/>
          </p:cNvSpPr>
          <p:nvPr/>
        </p:nvSpPr>
        <p:spPr bwMode="auto">
          <a:xfrm>
            <a:off x="5893508" y="3038476"/>
            <a:ext cx="2588591" cy="72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2100">
                <a:solidFill>
                  <a:srgbClr val="333399"/>
                </a:solidFill>
                <a:latin typeface="Arial" charset="0"/>
                <a:ea typeface="黑体" pitchFamily="49" charset="-122"/>
              </a:rPr>
              <a:t>  </a:t>
            </a:r>
            <a:r>
              <a:rPr lang="zh-CN" altLang="en-US" sz="2100">
                <a:solidFill>
                  <a:srgbClr val="333399"/>
                </a:solidFill>
                <a:latin typeface="Arial" charset="0"/>
                <a:ea typeface="黑体" pitchFamily="49" charset="-122"/>
              </a:rPr>
              <a:t>包层</a:t>
            </a:r>
          </a:p>
          <a:p>
            <a:pPr eaLnBrk="1" hangingPunct="1">
              <a:spcBef>
                <a:spcPct val="0"/>
              </a:spcBef>
              <a:buClrTx/>
              <a:buSzTx/>
              <a:buFontTx/>
              <a:buNone/>
            </a:pPr>
            <a:r>
              <a:rPr lang="zh-CN" altLang="en-US" sz="2100">
                <a:solidFill>
                  <a:srgbClr val="333399"/>
                </a:solidFill>
                <a:latin typeface="Arial" charset="0"/>
                <a:ea typeface="黑体" pitchFamily="49" charset="-122"/>
              </a:rPr>
              <a:t>（低折射率的媒体）</a:t>
            </a:r>
          </a:p>
        </p:txBody>
      </p:sp>
      <p:sp>
        <p:nvSpPr>
          <p:cNvPr id="69661" name="Text Box 119"/>
          <p:cNvSpPr txBox="1">
            <a:spLocks noChangeArrowheads="1"/>
          </p:cNvSpPr>
          <p:nvPr/>
        </p:nvSpPr>
        <p:spPr bwMode="auto">
          <a:xfrm>
            <a:off x="5838605" y="2402635"/>
            <a:ext cx="3179211" cy="72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2100">
                <a:solidFill>
                  <a:srgbClr val="333399"/>
                </a:solidFill>
                <a:latin typeface="Arial" charset="0"/>
                <a:ea typeface="黑体" pitchFamily="49" charset="-122"/>
              </a:rPr>
              <a:t>   </a:t>
            </a:r>
            <a:r>
              <a:rPr lang="zh-CN" altLang="en-US" sz="2100">
                <a:solidFill>
                  <a:srgbClr val="333399"/>
                </a:solidFill>
                <a:latin typeface="Arial" charset="0"/>
                <a:ea typeface="黑体" pitchFamily="49" charset="-122"/>
              </a:rPr>
              <a:t>纤芯</a:t>
            </a:r>
          </a:p>
          <a:p>
            <a:pPr eaLnBrk="1" hangingPunct="1">
              <a:spcBef>
                <a:spcPct val="0"/>
              </a:spcBef>
              <a:buClrTx/>
              <a:buSzTx/>
              <a:buFontTx/>
              <a:buNone/>
            </a:pPr>
            <a:r>
              <a:rPr lang="zh-CN" altLang="en-US" sz="2100">
                <a:solidFill>
                  <a:srgbClr val="333399"/>
                </a:solidFill>
                <a:latin typeface="Arial" charset="0"/>
                <a:ea typeface="黑体" pitchFamily="49" charset="-122"/>
              </a:rPr>
              <a:t>（高折射率的媒体）            </a:t>
            </a:r>
          </a:p>
        </p:txBody>
      </p:sp>
      <p:sp>
        <p:nvSpPr>
          <p:cNvPr id="69662" name="AutoShape 120"/>
          <p:cNvSpPr>
            <a:spLocks noChangeArrowheads="1"/>
          </p:cNvSpPr>
          <p:nvPr/>
        </p:nvSpPr>
        <p:spPr bwMode="auto">
          <a:xfrm rot="5400000">
            <a:off x="419048" y="2113870"/>
            <a:ext cx="1414463" cy="1306286"/>
          </a:xfrm>
          <a:prstGeom prst="can">
            <a:avLst>
              <a:gd name="adj" fmla="val 29815"/>
            </a:avLst>
          </a:prstGeom>
          <a:gradFill rotWithShape="1">
            <a:gsLst>
              <a:gs pos="0">
                <a:srgbClr val="66FFFF"/>
              </a:gs>
              <a:gs pos="50000">
                <a:srgbClr val="2F7676"/>
              </a:gs>
              <a:gs pos="100000">
                <a:srgbClr val="66FFFF"/>
              </a:gs>
            </a:gsLst>
            <a:lin ang="0" scaled="1"/>
          </a:gradFill>
          <a:ln w="9525">
            <a:solidFill>
              <a:srgbClr val="333399"/>
            </a:solidFill>
            <a:round/>
            <a:headEnd/>
            <a:tailEnd/>
          </a:ln>
        </p:spPr>
        <p:txBody>
          <a:bodyPr rot="10800000" vert="eaVert"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69663" name="AutoShape 121"/>
          <p:cNvSpPr>
            <a:spLocks noChangeArrowheads="1"/>
          </p:cNvSpPr>
          <p:nvPr/>
        </p:nvSpPr>
        <p:spPr bwMode="auto">
          <a:xfrm rot="5400000">
            <a:off x="1522091" y="2460286"/>
            <a:ext cx="676275" cy="653936"/>
          </a:xfrm>
          <a:prstGeom prst="can">
            <a:avLst>
              <a:gd name="adj" fmla="val 27343"/>
            </a:avLst>
          </a:prstGeom>
          <a:solidFill>
            <a:srgbClr val="FFFFFF"/>
          </a:solidFill>
          <a:ln w="9525">
            <a:solidFill>
              <a:srgbClr val="333399"/>
            </a:solidFill>
            <a:round/>
            <a:headEnd/>
            <a:tailEnd/>
          </a:ln>
        </p:spPr>
        <p:txBody>
          <a:bodyPr rot="10800000" vert="eaVert"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69664" name="Text Box 122"/>
          <p:cNvSpPr txBox="1">
            <a:spLocks noChangeArrowheads="1"/>
          </p:cNvSpPr>
          <p:nvPr/>
        </p:nvSpPr>
        <p:spPr bwMode="auto">
          <a:xfrm>
            <a:off x="880994" y="1341836"/>
            <a:ext cx="703459"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2100">
                <a:solidFill>
                  <a:srgbClr val="333399"/>
                </a:solidFill>
                <a:latin typeface="Arial" charset="0"/>
                <a:ea typeface="黑体" pitchFamily="49" charset="-122"/>
              </a:rPr>
              <a:t>包层</a:t>
            </a:r>
          </a:p>
        </p:txBody>
      </p:sp>
      <p:sp>
        <p:nvSpPr>
          <p:cNvPr id="69665" name="Line 123"/>
          <p:cNvSpPr>
            <a:spLocks noChangeShapeType="1"/>
          </p:cNvSpPr>
          <p:nvPr/>
        </p:nvSpPr>
        <p:spPr bwMode="auto">
          <a:xfrm flipH="1">
            <a:off x="1209465" y="1782366"/>
            <a:ext cx="1588" cy="491728"/>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66" name="Text Box 124"/>
          <p:cNvSpPr txBox="1">
            <a:spLocks noChangeArrowheads="1"/>
          </p:cNvSpPr>
          <p:nvPr/>
        </p:nvSpPr>
        <p:spPr bwMode="auto">
          <a:xfrm>
            <a:off x="1780867" y="1618060"/>
            <a:ext cx="695204" cy="72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2100">
                <a:solidFill>
                  <a:srgbClr val="333399"/>
                </a:solidFill>
                <a:latin typeface="Arial" charset="0"/>
                <a:ea typeface="黑体" pitchFamily="49" charset="-122"/>
              </a:rPr>
              <a:t>纤芯</a:t>
            </a:r>
          </a:p>
        </p:txBody>
      </p:sp>
      <p:sp>
        <p:nvSpPr>
          <p:cNvPr id="69667" name="Line 125"/>
          <p:cNvSpPr>
            <a:spLocks noChangeShapeType="1"/>
          </p:cNvSpPr>
          <p:nvPr/>
        </p:nvSpPr>
        <p:spPr bwMode="auto">
          <a:xfrm flipH="1">
            <a:off x="1774661" y="1946672"/>
            <a:ext cx="250781" cy="656034"/>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69668" name="Rectangle 47"/>
          <p:cNvSpPr>
            <a:spLocks noChangeArrowheads="1"/>
          </p:cNvSpPr>
          <p:nvPr/>
        </p:nvSpPr>
        <p:spPr bwMode="auto">
          <a:xfrm>
            <a:off x="278226" y="4053513"/>
            <a:ext cx="8019927" cy="91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342" tIns="40671" rIns="81342" bIns="40671">
            <a:spAutoFit/>
          </a:bodyPr>
          <a:lstStyle>
            <a:lvl1pPr marL="342900" indent="-3429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marL="749612" lvl="1" indent="-342900">
              <a:lnSpc>
                <a:spcPct val="90000"/>
              </a:lnSpc>
              <a:buClr>
                <a:schemeClr val="tx1"/>
              </a:buClr>
              <a:buSzTx/>
              <a:buFont typeface="Wingdings" panose="05000000000000000000" pitchFamily="2" charset="2"/>
              <a:buChar char="Ø"/>
            </a:pPr>
            <a:r>
              <a:rPr lang="zh-CN" altLang="en-US" sz="2000" dirty="0">
                <a:solidFill>
                  <a:schemeClr val="tx1"/>
                </a:solidFill>
                <a:latin typeface="Arial" charset="0"/>
                <a:ea typeface="宋体" pitchFamily="2" charset="-122"/>
              </a:rPr>
              <a:t>因为任何以大于临界值的角度入射的光线，在介质边界都将被完全地反射回介质，因而不同的光线在介质内部以不同的反射角传播。</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47746" y="259700"/>
            <a:ext cx="8231345" cy="432197"/>
          </a:xfrm>
        </p:spPr>
        <p:txBody>
          <a:bodyPr>
            <a:noAutofit/>
          </a:bodyPr>
          <a:lstStyle/>
          <a:p>
            <a:pPr fontAlgn="auto">
              <a:spcAft>
                <a:spcPts val="0"/>
              </a:spcAft>
              <a:defRPr/>
            </a:pPr>
            <a:r>
              <a:rPr lang="zh-CN"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光纤的工作原理</a:t>
            </a:r>
          </a:p>
        </p:txBody>
      </p:sp>
      <p:sp>
        <p:nvSpPr>
          <p:cNvPr id="70659" name="Rectangle 3"/>
          <p:cNvSpPr>
            <a:spLocks noChangeArrowheads="1"/>
          </p:cNvSpPr>
          <p:nvPr/>
        </p:nvSpPr>
        <p:spPr bwMode="auto">
          <a:xfrm>
            <a:off x="2663391" y="2269333"/>
            <a:ext cx="4890239" cy="18335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70660" name="Rectangle 4"/>
          <p:cNvSpPr>
            <a:spLocks noChangeArrowheads="1"/>
          </p:cNvSpPr>
          <p:nvPr/>
        </p:nvSpPr>
        <p:spPr bwMode="auto">
          <a:xfrm>
            <a:off x="2663391" y="2452687"/>
            <a:ext cx="4890239" cy="2583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70661" name="Rectangle 5"/>
          <p:cNvSpPr>
            <a:spLocks noChangeArrowheads="1"/>
          </p:cNvSpPr>
          <p:nvPr/>
        </p:nvSpPr>
        <p:spPr bwMode="auto">
          <a:xfrm>
            <a:off x="2663391" y="2711109"/>
            <a:ext cx="4890239" cy="18454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70662" name="AutoShape 6"/>
          <p:cNvSpPr>
            <a:spLocks noChangeArrowheads="1"/>
          </p:cNvSpPr>
          <p:nvPr/>
        </p:nvSpPr>
        <p:spPr bwMode="auto">
          <a:xfrm rot="5400000">
            <a:off x="1478985" y="2147567"/>
            <a:ext cx="626269" cy="869799"/>
          </a:xfrm>
          <a:prstGeom prst="can">
            <a:avLst>
              <a:gd name="adj" fmla="val 26046"/>
            </a:avLst>
          </a:prstGeom>
          <a:gradFill rotWithShape="1">
            <a:gsLst>
              <a:gs pos="0">
                <a:srgbClr val="DDDDDD"/>
              </a:gs>
              <a:gs pos="50000">
                <a:srgbClr val="666666"/>
              </a:gs>
              <a:gs pos="100000">
                <a:srgbClr val="DDDDDD"/>
              </a:gs>
            </a:gsLst>
            <a:lin ang="0" scaled="1"/>
          </a:gradFill>
          <a:ln w="9525">
            <a:solidFill>
              <a:schemeClr val="tx1"/>
            </a:solidFill>
            <a:round/>
            <a:headEnd/>
            <a:tailEnd/>
          </a:ln>
        </p:spPr>
        <p:txBody>
          <a:bodyPr rot="10800000" vert="eaVert"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70663" name="AutoShape 7"/>
          <p:cNvSpPr>
            <a:spLocks noChangeArrowheads="1"/>
          </p:cNvSpPr>
          <p:nvPr/>
        </p:nvSpPr>
        <p:spPr bwMode="auto">
          <a:xfrm rot="5400000">
            <a:off x="2151659" y="2364428"/>
            <a:ext cx="258366" cy="434899"/>
          </a:xfrm>
          <a:prstGeom prst="can">
            <a:avLst>
              <a:gd name="adj" fmla="val 20711"/>
            </a:avLst>
          </a:prstGeom>
          <a:solidFill>
            <a:schemeClr val="bg1"/>
          </a:solidFill>
          <a:ln w="9525">
            <a:solidFill>
              <a:schemeClr val="tx1"/>
            </a:solidFill>
            <a:round/>
            <a:headEnd/>
            <a:tailEnd/>
          </a:ln>
        </p:spPr>
        <p:txBody>
          <a:bodyPr rot="10800000" vert="eaVert"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nvGrpSpPr>
          <p:cNvPr id="70664" name="Group 8"/>
          <p:cNvGrpSpPr>
            <a:grpSpLocks/>
          </p:cNvGrpSpPr>
          <p:nvPr/>
        </p:nvGrpSpPr>
        <p:grpSpPr bwMode="auto">
          <a:xfrm>
            <a:off x="2628474" y="2248043"/>
            <a:ext cx="4890239" cy="626269"/>
            <a:chOff x="0" y="0"/>
            <a:chExt cx="4608" cy="816"/>
          </a:xfrm>
        </p:grpSpPr>
        <p:sp>
          <p:nvSpPr>
            <p:cNvPr id="70673" name="Line 9"/>
            <p:cNvSpPr>
              <a:spLocks noChangeShapeType="1"/>
            </p:cNvSpPr>
            <p:nvPr/>
          </p:nvSpPr>
          <p:spPr bwMode="auto">
            <a:xfrm>
              <a:off x="0" y="0"/>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0674" name="Line 10"/>
            <p:cNvSpPr>
              <a:spLocks noChangeShapeType="1"/>
            </p:cNvSpPr>
            <p:nvPr/>
          </p:nvSpPr>
          <p:spPr bwMode="auto">
            <a:xfrm>
              <a:off x="0" y="240"/>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0675" name="Line 11"/>
            <p:cNvSpPr>
              <a:spLocks noChangeShapeType="1"/>
            </p:cNvSpPr>
            <p:nvPr/>
          </p:nvSpPr>
          <p:spPr bwMode="auto">
            <a:xfrm>
              <a:off x="0" y="576"/>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0676" name="Line 12"/>
            <p:cNvSpPr>
              <a:spLocks noChangeShapeType="1"/>
            </p:cNvSpPr>
            <p:nvPr/>
          </p:nvSpPr>
          <p:spPr bwMode="auto">
            <a:xfrm>
              <a:off x="0" y="816"/>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0665" name="Line 13"/>
          <p:cNvSpPr>
            <a:spLocks noChangeShapeType="1"/>
          </p:cNvSpPr>
          <p:nvPr/>
        </p:nvSpPr>
        <p:spPr bwMode="auto">
          <a:xfrm>
            <a:off x="2564956" y="2580126"/>
            <a:ext cx="5175939" cy="2381"/>
          </a:xfrm>
          <a:prstGeom prst="line">
            <a:avLst/>
          </a:prstGeom>
          <a:noFill/>
          <a:ln w="19050">
            <a:solidFill>
              <a:srgbClr val="333399"/>
            </a:solidFill>
            <a:prstDash val="lgDashDot"/>
            <a:round/>
            <a:headEnd/>
            <a:tailEnd/>
          </a:ln>
          <a:extLst>
            <a:ext uri="{909E8E84-426E-40DD-AFC4-6F175D3DCCD1}">
              <a14:hiddenFill xmlns:a14="http://schemas.microsoft.com/office/drawing/2010/main">
                <a:noFill/>
              </a14:hiddenFill>
            </a:ext>
          </a:extLst>
        </p:spPr>
        <p:txBody>
          <a:bodyPr wrap="none" lIns="81342" tIns="40671" rIns="81342" bIns="40671"/>
          <a:lstStyle/>
          <a:p>
            <a:endParaRPr lang="zh-CN" altLang="en-US"/>
          </a:p>
        </p:txBody>
      </p:sp>
      <p:sp>
        <p:nvSpPr>
          <p:cNvPr id="70666" name="Text Box 14"/>
          <p:cNvSpPr txBox="1">
            <a:spLocks noChangeArrowheads="1"/>
          </p:cNvSpPr>
          <p:nvPr/>
        </p:nvSpPr>
        <p:spPr bwMode="auto">
          <a:xfrm>
            <a:off x="2035945" y="1383509"/>
            <a:ext cx="1088180" cy="63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en-US" sz="1800">
                <a:solidFill>
                  <a:srgbClr val="333399"/>
                </a:solidFill>
                <a:latin typeface="黑体" pitchFamily="49" charset="-122"/>
                <a:ea typeface="黑体" pitchFamily="49" charset="-122"/>
              </a:rPr>
              <a:t>高折射率</a:t>
            </a:r>
          </a:p>
          <a:p>
            <a:pPr algn="ctr" eaLnBrk="1" hangingPunct="1">
              <a:spcBef>
                <a:spcPct val="0"/>
              </a:spcBef>
              <a:buClrTx/>
              <a:buSzTx/>
              <a:buFontTx/>
              <a:buNone/>
            </a:pPr>
            <a:r>
              <a:rPr lang="en-US" altLang="zh-CN" sz="1800">
                <a:solidFill>
                  <a:srgbClr val="333399"/>
                </a:solidFill>
                <a:latin typeface="黑体" pitchFamily="49" charset="-122"/>
                <a:ea typeface="黑体" pitchFamily="49" charset="-122"/>
              </a:rPr>
              <a:t>(</a:t>
            </a:r>
            <a:r>
              <a:rPr lang="zh-CN" altLang="en-US" sz="1800">
                <a:solidFill>
                  <a:srgbClr val="333399"/>
                </a:solidFill>
                <a:latin typeface="黑体" pitchFamily="49" charset="-122"/>
                <a:ea typeface="黑体" pitchFamily="49" charset="-122"/>
              </a:rPr>
              <a:t>纤芯</a:t>
            </a:r>
            <a:r>
              <a:rPr lang="en-US" altLang="zh-CN" sz="1800">
                <a:solidFill>
                  <a:srgbClr val="333399"/>
                </a:solidFill>
                <a:latin typeface="黑体" pitchFamily="49" charset="-122"/>
                <a:ea typeface="黑体" pitchFamily="49" charset="-122"/>
              </a:rPr>
              <a:t>)</a:t>
            </a:r>
          </a:p>
        </p:txBody>
      </p:sp>
      <p:sp>
        <p:nvSpPr>
          <p:cNvPr id="70667" name="Text Box 15"/>
          <p:cNvSpPr txBox="1">
            <a:spLocks noChangeArrowheads="1"/>
          </p:cNvSpPr>
          <p:nvPr/>
        </p:nvSpPr>
        <p:spPr bwMode="auto">
          <a:xfrm>
            <a:off x="740770" y="1383509"/>
            <a:ext cx="1088180" cy="63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en-US" sz="1800">
                <a:solidFill>
                  <a:srgbClr val="333399"/>
                </a:solidFill>
                <a:latin typeface="黑体" pitchFamily="49" charset="-122"/>
                <a:ea typeface="黑体" pitchFamily="49" charset="-122"/>
              </a:rPr>
              <a:t>低折射率</a:t>
            </a:r>
          </a:p>
          <a:p>
            <a:pPr algn="ctr" eaLnBrk="1" hangingPunct="1">
              <a:spcBef>
                <a:spcPct val="0"/>
              </a:spcBef>
              <a:buClrTx/>
              <a:buSzTx/>
              <a:buFontTx/>
              <a:buNone/>
            </a:pPr>
            <a:r>
              <a:rPr lang="en-US" altLang="zh-CN" sz="1800">
                <a:solidFill>
                  <a:srgbClr val="333399"/>
                </a:solidFill>
                <a:latin typeface="黑体" pitchFamily="49" charset="-122"/>
                <a:ea typeface="黑体" pitchFamily="49" charset="-122"/>
              </a:rPr>
              <a:t>(</a:t>
            </a:r>
            <a:r>
              <a:rPr lang="zh-CN" altLang="en-US" sz="1800">
                <a:solidFill>
                  <a:srgbClr val="333399"/>
                </a:solidFill>
                <a:latin typeface="黑体" pitchFamily="49" charset="-122"/>
                <a:ea typeface="黑体" pitchFamily="49" charset="-122"/>
              </a:rPr>
              <a:t>包层</a:t>
            </a:r>
            <a:r>
              <a:rPr lang="en-US" altLang="zh-CN" sz="1800">
                <a:solidFill>
                  <a:srgbClr val="333399"/>
                </a:solidFill>
                <a:latin typeface="黑体" pitchFamily="49" charset="-122"/>
                <a:ea typeface="黑体" pitchFamily="49" charset="-122"/>
              </a:rPr>
              <a:t>)</a:t>
            </a:r>
          </a:p>
        </p:txBody>
      </p:sp>
      <p:sp>
        <p:nvSpPr>
          <p:cNvPr id="70668" name="Line 16"/>
          <p:cNvSpPr>
            <a:spLocks noChangeShapeType="1"/>
          </p:cNvSpPr>
          <p:nvPr/>
        </p:nvSpPr>
        <p:spPr bwMode="auto">
          <a:xfrm flipH="1">
            <a:off x="2336447" y="1922862"/>
            <a:ext cx="219037" cy="529828"/>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lstStyle/>
          <a:p>
            <a:endParaRPr lang="zh-CN" altLang="en-US"/>
          </a:p>
        </p:txBody>
      </p:sp>
      <p:sp>
        <p:nvSpPr>
          <p:cNvPr id="70669" name="Line 17"/>
          <p:cNvSpPr>
            <a:spLocks noChangeShapeType="1"/>
          </p:cNvSpPr>
          <p:nvPr/>
        </p:nvSpPr>
        <p:spPr bwMode="auto">
          <a:xfrm>
            <a:off x="1403250" y="1869281"/>
            <a:ext cx="390457" cy="40005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lstStyle/>
          <a:p>
            <a:endParaRPr lang="zh-CN" altLang="en-US"/>
          </a:p>
        </p:txBody>
      </p:sp>
      <p:sp>
        <p:nvSpPr>
          <p:cNvPr id="70670" name="Text Box 18"/>
          <p:cNvSpPr txBox="1">
            <a:spLocks noChangeArrowheads="1"/>
          </p:cNvSpPr>
          <p:nvPr/>
        </p:nvSpPr>
        <p:spPr bwMode="auto">
          <a:xfrm>
            <a:off x="2771296" y="1941910"/>
            <a:ext cx="4319834"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黑体" pitchFamily="49" charset="-122"/>
                <a:ea typeface="黑体" pitchFamily="49" charset="-122"/>
              </a:rPr>
              <a:t>光线在纤芯中传输的方式是不断地全反射</a:t>
            </a:r>
          </a:p>
        </p:txBody>
      </p:sp>
      <p:sp>
        <p:nvSpPr>
          <p:cNvPr id="35859" name="Freeform 19"/>
          <p:cNvSpPr>
            <a:spLocks/>
          </p:cNvSpPr>
          <p:nvPr/>
        </p:nvSpPr>
        <p:spPr bwMode="auto">
          <a:xfrm>
            <a:off x="2688759" y="2452687"/>
            <a:ext cx="4871192" cy="258366"/>
          </a:xfrm>
          <a:custGeom>
            <a:avLst/>
            <a:gdLst>
              <a:gd name="T0" fmla="*/ 0 w 4302"/>
              <a:gd name="T1" fmla="*/ 2147483647 h 336"/>
              <a:gd name="T2" fmla="*/ 2147483647 w 4302"/>
              <a:gd name="T3" fmla="*/ 0 h 336"/>
              <a:gd name="T4" fmla="*/ 2147483647 w 4302"/>
              <a:gd name="T5" fmla="*/ 2147483647 h 336"/>
              <a:gd name="T6" fmla="*/ 2147483647 w 4302"/>
              <a:gd name="T7" fmla="*/ 0 h 336"/>
              <a:gd name="T8" fmla="*/ 2147483647 w 4302"/>
              <a:gd name="T9" fmla="*/ 2147483647 h 336"/>
              <a:gd name="T10" fmla="*/ 2147483647 w 4302"/>
              <a:gd name="T11" fmla="*/ 2147483647 h 336"/>
              <a:gd name="T12" fmla="*/ 0 60000 65536"/>
              <a:gd name="T13" fmla="*/ 0 60000 65536"/>
              <a:gd name="T14" fmla="*/ 0 60000 65536"/>
              <a:gd name="T15" fmla="*/ 0 60000 65536"/>
              <a:gd name="T16" fmla="*/ 0 60000 65536"/>
              <a:gd name="T17" fmla="*/ 0 60000 65536"/>
              <a:gd name="T18" fmla="*/ 0 w 4302"/>
              <a:gd name="T19" fmla="*/ 0 h 336"/>
              <a:gd name="T20" fmla="*/ 4302 w 4302"/>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302" h="336">
                <a:moveTo>
                  <a:pt x="0" y="108"/>
                </a:moveTo>
                <a:lnTo>
                  <a:pt x="384" y="0"/>
                </a:lnTo>
                <a:lnTo>
                  <a:pt x="1560" y="336"/>
                </a:lnTo>
                <a:lnTo>
                  <a:pt x="2742" y="0"/>
                </a:lnTo>
                <a:lnTo>
                  <a:pt x="3918" y="330"/>
                </a:lnTo>
                <a:lnTo>
                  <a:pt x="4302" y="204"/>
                </a:lnTo>
              </a:path>
            </a:pathLst>
          </a:custGeom>
          <a:noFill/>
          <a:ln w="57150" cmpd="sng">
            <a:solidFill>
              <a:schemeClr val="hlink"/>
            </a:solidFill>
            <a:round/>
            <a:headEnd/>
            <a:tailEnd type="triangle" w="sm" len="me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70672" name="Rectangle 22"/>
          <p:cNvSpPr>
            <a:spLocks noChangeArrowheads="1"/>
          </p:cNvSpPr>
          <p:nvPr/>
        </p:nvSpPr>
        <p:spPr bwMode="auto">
          <a:xfrm>
            <a:off x="347746" y="3804190"/>
            <a:ext cx="7128224" cy="69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342" tIns="40671" rIns="81342" bIns="40671">
            <a:spAutoFit/>
          </a:bodyPr>
          <a:lstStyle>
            <a:lvl1pPr marL="342900" indent="-3429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marL="749612" lvl="1" indent="-342900">
              <a:lnSpc>
                <a:spcPct val="90000"/>
              </a:lnSpc>
              <a:buClr>
                <a:schemeClr val="tx1"/>
              </a:buClr>
              <a:buSzTx/>
              <a:buFont typeface="Wingdings" panose="05000000000000000000" pitchFamily="2" charset="2"/>
              <a:buChar char="Ø"/>
            </a:pPr>
            <a:r>
              <a:rPr lang="zh-CN" altLang="en-US" dirty="0">
                <a:solidFill>
                  <a:schemeClr val="tx1"/>
                </a:solidFill>
                <a:latin typeface="Arial" charset="0"/>
                <a:ea typeface="宋体" pitchFamily="2" charset="-122"/>
              </a:rPr>
              <a:t>光传输系统由三个部分组成，即光源、传输介质和检测器。光纤只能单向传输，双向必须用一对。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59"/>
                                        </p:tgtEl>
                                        <p:attrNameLst>
                                          <p:attrName>style.visibility</p:attrName>
                                        </p:attrNameLst>
                                      </p:cBhvr>
                                      <p:to>
                                        <p:strVal val="visible"/>
                                      </p:to>
                                    </p:set>
                                    <p:animEffect transition="in" filter="wipe(left)">
                                      <p:cBhvr>
                                        <p:cTn id="7" dur="2000"/>
                                        <p:tgtEl>
                                          <p:spTgt spid="35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4" name="矩形: 圆角 78">
            <a:extLst>
              <a:ext uri="{FF2B5EF4-FFF2-40B4-BE49-F238E27FC236}">
                <a16:creationId xmlns:a16="http://schemas.microsoft.com/office/drawing/2014/main" id="{6CE837A9-9AA7-4A06-9926-6B1979571EB4}"/>
              </a:ext>
            </a:extLst>
          </p:cNvPr>
          <p:cNvSpPr/>
          <p:nvPr/>
        </p:nvSpPr>
        <p:spPr>
          <a:xfrm>
            <a:off x="574060" y="1856387"/>
            <a:ext cx="7101582" cy="2941757"/>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68370" tIns="34289" rIns="68370" bIns="34289" rtlCol="0" anchor="ctr"/>
          <a:lstStyle/>
          <a:p>
            <a:pPr algn="ctr" defTabSz="683420" eaLnBrk="1" fontAlgn="auto" hangingPunct="1">
              <a:spcBef>
                <a:spcPts val="0"/>
              </a:spcBef>
              <a:spcAft>
                <a:spcPts val="0"/>
              </a:spcAft>
            </a:pPr>
            <a:endParaRPr lang="zh-CN" altLang="en-US" sz="1400" b="1" dirty="0">
              <a:solidFill>
                <a:prstClr val="white"/>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物理层机械特性</a:t>
            </a:r>
          </a:p>
        </p:txBody>
      </p:sp>
      <p:sp>
        <p:nvSpPr>
          <p:cNvPr id="3" name="内容占位符 2"/>
          <p:cNvSpPr>
            <a:spLocks noGrp="1"/>
          </p:cNvSpPr>
          <p:nvPr>
            <p:ph idx="1"/>
          </p:nvPr>
        </p:nvSpPr>
        <p:spPr>
          <a:xfrm>
            <a:off x="412474" y="1061417"/>
            <a:ext cx="7886700" cy="3736587"/>
          </a:xfrm>
        </p:spPr>
        <p:txBody>
          <a:bodyPr>
            <a:norm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涉及接口的物理结构，通常采用接线器来实现机械上的连接</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定义接线器的</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形状和尺寸、引线数目和排列、固定和锁定装置</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等</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buNone/>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2"/>
          </p:nvPr>
        </p:nvSpPr>
        <p:spPr>
          <a:xfrm>
            <a:off x="6457950" y="4674585"/>
            <a:ext cx="2057400" cy="273844"/>
          </a:xfrm>
        </p:spPr>
        <p:txBody>
          <a:bodyPr/>
          <a:lstStyle/>
          <a:p>
            <a:fld id="{8D4D1E41-7A09-AB4A-A4E1-09765ADA2698}" type="slidenum">
              <a:rPr kumimoji="1" lang="zh-CN" altLang="en-US" smtClean="0">
                <a:solidFill>
                  <a:prstClr val="black">
                    <a:tint val="75000"/>
                  </a:prstClr>
                </a:solidFill>
              </a:rPr>
              <a:pPr/>
              <a:t>4</a:t>
            </a:fld>
            <a:endParaRPr kumimoji="1" lang="zh-CN" altLang="en-US" dirty="0">
              <a:solidFill>
                <a:prstClr val="black">
                  <a:tint val="75000"/>
                </a:prstClr>
              </a:solidFill>
            </a:endParaRPr>
          </a:p>
        </p:txBody>
      </p:sp>
      <p:grpSp>
        <p:nvGrpSpPr>
          <p:cNvPr id="5" name="组合 4">
            <a:extLst>
              <a:ext uri="{FF2B5EF4-FFF2-40B4-BE49-F238E27FC236}">
                <a16:creationId xmlns:a16="http://schemas.microsoft.com/office/drawing/2014/main" id="{2F4F5477-0D5B-4A4F-A827-2A7A65375F7F}"/>
              </a:ext>
            </a:extLst>
          </p:cNvPr>
          <p:cNvGrpSpPr/>
          <p:nvPr/>
        </p:nvGrpSpPr>
        <p:grpSpPr>
          <a:xfrm>
            <a:off x="665328" y="1980224"/>
            <a:ext cx="6906796" cy="2694723"/>
            <a:chOff x="974679" y="2525230"/>
            <a:chExt cx="9121486" cy="3708032"/>
          </a:xfrm>
        </p:grpSpPr>
        <p:pic>
          <p:nvPicPr>
            <p:cNvPr id="3075" name="Picture 3"/>
            <p:cNvPicPr>
              <a:picLocks noChangeAspect="1" noChangeArrowheads="1"/>
            </p:cNvPicPr>
            <p:nvPr/>
          </p:nvPicPr>
          <p:blipFill>
            <a:blip r:embed="rId3"/>
            <a:srcRect/>
            <a:stretch>
              <a:fillRect/>
            </a:stretch>
          </p:blipFill>
          <p:spPr bwMode="auto">
            <a:xfrm>
              <a:off x="974680" y="2525230"/>
              <a:ext cx="2887636" cy="1800000"/>
            </a:xfrm>
            <a:prstGeom prst="rect">
              <a:avLst/>
            </a:prstGeom>
            <a:noFill/>
            <a:ln w="9525">
              <a:noFill/>
              <a:miter lim="800000"/>
              <a:headEnd/>
              <a:tailEnd/>
            </a:ln>
          </p:spPr>
        </p:pic>
        <p:pic>
          <p:nvPicPr>
            <p:cNvPr id="3076" name="Picture 4"/>
            <p:cNvPicPr>
              <a:picLocks noChangeArrowheads="1"/>
            </p:cNvPicPr>
            <p:nvPr/>
          </p:nvPicPr>
          <p:blipFill>
            <a:blip r:embed="rId4"/>
            <a:srcRect/>
            <a:stretch>
              <a:fillRect/>
            </a:stretch>
          </p:blipFill>
          <p:spPr bwMode="auto">
            <a:xfrm>
              <a:off x="7702165" y="4433262"/>
              <a:ext cx="2394000" cy="1800000"/>
            </a:xfrm>
            <a:prstGeom prst="rect">
              <a:avLst/>
            </a:prstGeom>
            <a:noFill/>
            <a:ln w="9525">
              <a:noFill/>
              <a:miter lim="800000"/>
              <a:headEnd/>
              <a:tailEnd/>
            </a:ln>
            <a:effectLst/>
          </p:spPr>
        </p:pic>
        <p:pic>
          <p:nvPicPr>
            <p:cNvPr id="3077" name="Picture 5"/>
            <p:cNvPicPr>
              <a:picLocks noChangeArrowheads="1"/>
            </p:cNvPicPr>
            <p:nvPr/>
          </p:nvPicPr>
          <p:blipFill>
            <a:blip r:embed="rId5"/>
            <a:srcRect/>
            <a:stretch>
              <a:fillRect/>
            </a:stretch>
          </p:blipFill>
          <p:spPr bwMode="auto">
            <a:xfrm>
              <a:off x="3998797" y="2525230"/>
              <a:ext cx="2826000" cy="1800000"/>
            </a:xfrm>
            <a:prstGeom prst="rect">
              <a:avLst/>
            </a:prstGeom>
            <a:noFill/>
            <a:ln w="9525">
              <a:noFill/>
              <a:miter lim="800000"/>
              <a:headEnd/>
              <a:tailEnd/>
            </a:ln>
          </p:spPr>
        </p:pic>
        <p:pic>
          <p:nvPicPr>
            <p:cNvPr id="3078" name="Picture 6"/>
            <p:cNvPicPr>
              <a:picLocks noChangeAspect="1" noChangeArrowheads="1"/>
            </p:cNvPicPr>
            <p:nvPr/>
          </p:nvPicPr>
          <p:blipFill>
            <a:blip r:embed="rId6"/>
            <a:srcRect/>
            <a:stretch>
              <a:fillRect/>
            </a:stretch>
          </p:blipFill>
          <p:spPr bwMode="auto">
            <a:xfrm>
              <a:off x="974679" y="4433262"/>
              <a:ext cx="6618301" cy="1800000"/>
            </a:xfrm>
            <a:prstGeom prst="rect">
              <a:avLst/>
            </a:prstGeom>
            <a:noFill/>
            <a:ln w="9525">
              <a:noFill/>
              <a:miter lim="800000"/>
              <a:headEnd/>
              <a:tailEnd/>
            </a:ln>
          </p:spPr>
        </p:pic>
        <p:pic>
          <p:nvPicPr>
            <p:cNvPr id="3079" name="Picture 7"/>
            <p:cNvPicPr>
              <a:picLocks noChangeArrowheads="1"/>
            </p:cNvPicPr>
            <p:nvPr/>
          </p:nvPicPr>
          <p:blipFill>
            <a:blip r:embed="rId7"/>
            <a:srcRect/>
            <a:stretch>
              <a:fillRect/>
            </a:stretch>
          </p:blipFill>
          <p:spPr bwMode="auto">
            <a:xfrm>
              <a:off x="6946165" y="2525230"/>
              <a:ext cx="3150000" cy="1800000"/>
            </a:xfrm>
            <a:prstGeom prst="rect">
              <a:avLst/>
            </a:prstGeom>
            <a:noFill/>
            <a:ln w="9525">
              <a:noFill/>
              <a:miter lim="800000"/>
              <a:headEnd/>
              <a:tailEnd/>
            </a:ln>
          </p:spPr>
        </p:pic>
      </p:grpSp>
      <p:sp>
        <p:nvSpPr>
          <p:cNvPr id="15" name="TextBox 14"/>
          <p:cNvSpPr txBox="1"/>
          <p:nvPr/>
        </p:nvSpPr>
        <p:spPr>
          <a:xfrm>
            <a:off x="7892335" y="1980364"/>
            <a:ext cx="368908" cy="2527397"/>
          </a:xfrm>
          <a:prstGeom prst="rect">
            <a:avLst/>
          </a:prstGeom>
          <a:noFill/>
        </p:spPr>
        <p:txBody>
          <a:bodyPr vert="eaVert" wrap="square" lIns="68370" tIns="34289" rIns="68370" bIns="34289" rtlCol="0">
            <a:spAutoFit/>
          </a:bodyPr>
          <a:lstStyle/>
          <a:p>
            <a:pPr algn="ctr" defTabSz="683420" eaLnBrk="1" fontAlgn="auto" hangingPunct="1">
              <a:spcBef>
                <a:spcPts val="0"/>
              </a:spcBef>
              <a:spcAft>
                <a:spcPts val="0"/>
              </a:spcAft>
            </a:pPr>
            <a:r>
              <a:rPr lang="zh-CN" altLang="en-US" sz="1500" dirty="0">
                <a:solidFill>
                  <a:prstClr val="black"/>
                </a:solidFill>
                <a:latin typeface="Microsoft YaHei" panose="020B0503020204020204" pitchFamily="34" charset="-122"/>
                <a:ea typeface="Microsoft YaHei" panose="020B0503020204020204" pitchFamily="34" charset="-122"/>
              </a:rPr>
              <a:t>各种类型物理接口</a:t>
            </a:r>
          </a:p>
        </p:txBody>
      </p:sp>
    </p:spTree>
    <p:extLst>
      <p:ext uri="{BB962C8B-B14F-4D97-AF65-F5344CB8AC3E}">
        <p14:creationId xmlns:p14="http://schemas.microsoft.com/office/powerpoint/2010/main" val="3161234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24887" y="291218"/>
            <a:ext cx="7796446" cy="959285"/>
          </a:xfrm>
        </p:spPr>
        <p:txBody>
          <a:bodyPr>
            <a:normAutofit/>
          </a:bodyPr>
          <a:lstStyle/>
          <a:p>
            <a:r>
              <a:rPr lang="zh-CN"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多模光纤与单模光纤</a:t>
            </a:r>
          </a:p>
        </p:txBody>
      </p:sp>
      <p:grpSp>
        <p:nvGrpSpPr>
          <p:cNvPr id="71683" name="Group 3"/>
          <p:cNvGrpSpPr>
            <a:grpSpLocks/>
          </p:cNvGrpSpPr>
          <p:nvPr/>
        </p:nvGrpSpPr>
        <p:grpSpPr bwMode="auto">
          <a:xfrm>
            <a:off x="902365" y="1168005"/>
            <a:ext cx="7074673" cy="2159794"/>
            <a:chOff x="2" y="0"/>
            <a:chExt cx="5880" cy="2474"/>
          </a:xfrm>
        </p:grpSpPr>
        <p:grpSp>
          <p:nvGrpSpPr>
            <p:cNvPr id="71685" name="Group 4"/>
            <p:cNvGrpSpPr>
              <a:grpSpLocks/>
            </p:cNvGrpSpPr>
            <p:nvPr/>
          </p:nvGrpSpPr>
          <p:grpSpPr bwMode="auto">
            <a:xfrm>
              <a:off x="2" y="1497"/>
              <a:ext cx="5880" cy="977"/>
              <a:chOff x="-8" y="0"/>
              <a:chExt cx="5880" cy="977"/>
            </a:xfrm>
          </p:grpSpPr>
          <p:grpSp>
            <p:nvGrpSpPr>
              <p:cNvPr id="71709" name="Group 5"/>
              <p:cNvGrpSpPr>
                <a:grpSpLocks/>
              </p:cNvGrpSpPr>
              <p:nvPr/>
            </p:nvGrpSpPr>
            <p:grpSpPr bwMode="auto">
              <a:xfrm>
                <a:off x="634" y="449"/>
                <a:ext cx="4476" cy="528"/>
                <a:chOff x="0" y="0"/>
                <a:chExt cx="4476" cy="528"/>
              </a:xfrm>
            </p:grpSpPr>
            <p:sp>
              <p:nvSpPr>
                <p:cNvPr id="71726" name="Rectangle 4"/>
                <p:cNvSpPr>
                  <a:spLocks noChangeArrowheads="1"/>
                </p:cNvSpPr>
                <p:nvPr/>
              </p:nvSpPr>
              <p:spPr bwMode="auto">
                <a:xfrm>
                  <a:off x="86" y="96"/>
                  <a:ext cx="4320" cy="336"/>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nvGrpSpPr>
                <p:cNvPr id="71727" name="Group 7"/>
                <p:cNvGrpSpPr>
                  <a:grpSpLocks/>
                </p:cNvGrpSpPr>
                <p:nvPr/>
              </p:nvGrpSpPr>
              <p:grpSpPr bwMode="auto">
                <a:xfrm>
                  <a:off x="0" y="0"/>
                  <a:ext cx="4476" cy="528"/>
                  <a:chOff x="0" y="0"/>
                  <a:chExt cx="4476" cy="528"/>
                </a:xfrm>
              </p:grpSpPr>
              <p:sp>
                <p:nvSpPr>
                  <p:cNvPr id="71728" name="Rectangle 6"/>
                  <p:cNvSpPr>
                    <a:spLocks noChangeArrowheads="1"/>
                  </p:cNvSpPr>
                  <p:nvPr/>
                </p:nvSpPr>
                <p:spPr bwMode="auto">
                  <a:xfrm>
                    <a:off x="86" y="0"/>
                    <a:ext cx="4320" cy="24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71729" name="Rectangle 7"/>
                  <p:cNvSpPr>
                    <a:spLocks noChangeArrowheads="1"/>
                  </p:cNvSpPr>
                  <p:nvPr/>
                </p:nvSpPr>
                <p:spPr bwMode="auto">
                  <a:xfrm>
                    <a:off x="86" y="288"/>
                    <a:ext cx="4320" cy="24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71730" name="Line 8"/>
                  <p:cNvSpPr>
                    <a:spLocks noChangeShapeType="1"/>
                  </p:cNvSpPr>
                  <p:nvPr/>
                </p:nvSpPr>
                <p:spPr bwMode="auto">
                  <a:xfrm>
                    <a:off x="86" y="0"/>
                    <a:ext cx="43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731" name="Line 9"/>
                  <p:cNvSpPr>
                    <a:spLocks noChangeShapeType="1"/>
                  </p:cNvSpPr>
                  <p:nvPr/>
                </p:nvSpPr>
                <p:spPr bwMode="auto">
                  <a:xfrm>
                    <a:off x="86" y="240"/>
                    <a:ext cx="43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732" name="Line 10"/>
                  <p:cNvSpPr>
                    <a:spLocks noChangeShapeType="1"/>
                  </p:cNvSpPr>
                  <p:nvPr/>
                </p:nvSpPr>
                <p:spPr bwMode="auto">
                  <a:xfrm>
                    <a:off x="86" y="288"/>
                    <a:ext cx="43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733" name="Line 11"/>
                  <p:cNvSpPr>
                    <a:spLocks noChangeShapeType="1"/>
                  </p:cNvSpPr>
                  <p:nvPr/>
                </p:nvSpPr>
                <p:spPr bwMode="auto">
                  <a:xfrm>
                    <a:off x="86" y="528"/>
                    <a:ext cx="43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734" name="Line 12"/>
                  <p:cNvSpPr>
                    <a:spLocks noChangeShapeType="1"/>
                  </p:cNvSpPr>
                  <p:nvPr/>
                </p:nvSpPr>
                <p:spPr bwMode="auto">
                  <a:xfrm>
                    <a:off x="0" y="261"/>
                    <a:ext cx="4476" cy="3"/>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71710" name="Group 15"/>
              <p:cNvGrpSpPr>
                <a:grpSpLocks/>
              </p:cNvGrpSpPr>
              <p:nvPr/>
            </p:nvGrpSpPr>
            <p:grpSpPr bwMode="auto">
              <a:xfrm>
                <a:off x="-8" y="23"/>
                <a:ext cx="5880" cy="926"/>
                <a:chOff x="-8" y="-108"/>
                <a:chExt cx="5880" cy="926"/>
              </a:xfrm>
            </p:grpSpPr>
            <p:grpSp>
              <p:nvGrpSpPr>
                <p:cNvPr id="71712" name="Group 16"/>
                <p:cNvGrpSpPr>
                  <a:grpSpLocks/>
                </p:cNvGrpSpPr>
                <p:nvPr/>
              </p:nvGrpSpPr>
              <p:grpSpPr bwMode="auto">
                <a:xfrm>
                  <a:off x="-8" y="-97"/>
                  <a:ext cx="921" cy="915"/>
                  <a:chOff x="-8" y="-97"/>
                  <a:chExt cx="921" cy="915"/>
                </a:xfrm>
              </p:grpSpPr>
              <p:grpSp>
                <p:nvGrpSpPr>
                  <p:cNvPr id="71720" name="Group 17"/>
                  <p:cNvGrpSpPr>
                    <a:grpSpLocks/>
                  </p:cNvGrpSpPr>
                  <p:nvPr/>
                </p:nvGrpSpPr>
                <p:grpSpPr bwMode="auto">
                  <a:xfrm>
                    <a:off x="110" y="290"/>
                    <a:ext cx="480" cy="528"/>
                    <a:chOff x="0" y="0"/>
                    <a:chExt cx="480" cy="528"/>
                  </a:xfrm>
                </p:grpSpPr>
                <p:grpSp>
                  <p:nvGrpSpPr>
                    <p:cNvPr id="71722" name="Group 18"/>
                    <p:cNvGrpSpPr>
                      <a:grpSpLocks/>
                    </p:cNvGrpSpPr>
                    <p:nvPr/>
                  </p:nvGrpSpPr>
                  <p:grpSpPr bwMode="auto">
                    <a:xfrm>
                      <a:off x="0" y="0"/>
                      <a:ext cx="480" cy="528"/>
                      <a:chOff x="0" y="0"/>
                      <a:chExt cx="672" cy="672"/>
                    </a:xfrm>
                  </p:grpSpPr>
                  <p:sp>
                    <p:nvSpPr>
                      <p:cNvPr id="71724" name="Rectangle 17"/>
                      <p:cNvSpPr>
                        <a:spLocks noChangeArrowheads="1"/>
                      </p:cNvSpPr>
                      <p:nvPr/>
                    </p:nvSpPr>
                    <p:spPr bwMode="auto">
                      <a:xfrm>
                        <a:off x="0" y="0"/>
                        <a:ext cx="672" cy="672"/>
                      </a:xfrm>
                      <a:prstGeom prst="rect">
                        <a:avLst/>
                      </a:prstGeom>
                      <a:solidFill>
                        <a:srgbClr val="FFFFFF"/>
                      </a:solidFill>
                      <a:ln w="6350">
                        <a:solidFill>
                          <a:srgbClr val="333399"/>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71725" name="Line 18"/>
                      <p:cNvSpPr>
                        <a:spLocks noChangeShapeType="1"/>
                      </p:cNvSpPr>
                      <p:nvPr/>
                    </p:nvSpPr>
                    <p:spPr bwMode="auto">
                      <a:xfrm>
                        <a:off x="336" y="0"/>
                        <a:ext cx="0" cy="672"/>
                      </a:xfrm>
                      <a:prstGeom prst="line">
                        <a:avLst/>
                      </a:prstGeom>
                      <a:noFill/>
                      <a:ln w="63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1723" name="Freeform 19"/>
                    <p:cNvSpPr>
                      <a:spLocks/>
                    </p:cNvSpPr>
                    <p:nvPr/>
                  </p:nvSpPr>
                  <p:spPr bwMode="auto">
                    <a:xfrm>
                      <a:off x="0" y="2"/>
                      <a:ext cx="480" cy="526"/>
                    </a:xfrm>
                    <a:custGeom>
                      <a:avLst/>
                      <a:gdLst>
                        <a:gd name="T0" fmla="*/ 0 w 672"/>
                        <a:gd name="T1" fmla="*/ 75 h 670"/>
                        <a:gd name="T2" fmla="*/ 6 w 672"/>
                        <a:gd name="T3" fmla="*/ 73 h 670"/>
                        <a:gd name="T4" fmla="*/ 10 w 672"/>
                        <a:gd name="T5" fmla="*/ 59 h 670"/>
                        <a:gd name="T6" fmla="*/ 11 w 672"/>
                        <a:gd name="T7" fmla="*/ 38 h 670"/>
                        <a:gd name="T8" fmla="*/ 14 w 672"/>
                        <a:gd name="T9" fmla="*/ 16 h 670"/>
                        <a:gd name="T10" fmla="*/ 15 w 672"/>
                        <a:gd name="T11" fmla="*/ 4 h 670"/>
                        <a:gd name="T12" fmla="*/ 17 w 672"/>
                        <a:gd name="T13" fmla="*/ 1 h 670"/>
                        <a:gd name="T14" fmla="*/ 18 w 672"/>
                        <a:gd name="T15" fmla="*/ 4 h 670"/>
                        <a:gd name="T16" fmla="*/ 19 w 672"/>
                        <a:gd name="T17" fmla="*/ 16 h 670"/>
                        <a:gd name="T18" fmla="*/ 21 w 672"/>
                        <a:gd name="T19" fmla="*/ 38 h 670"/>
                        <a:gd name="T20" fmla="*/ 22 w 672"/>
                        <a:gd name="T21" fmla="*/ 53 h 670"/>
                        <a:gd name="T22" fmla="*/ 24 w 672"/>
                        <a:gd name="T23" fmla="*/ 68 h 670"/>
                        <a:gd name="T24" fmla="*/ 28 w 672"/>
                        <a:gd name="T25" fmla="*/ 73 h 670"/>
                        <a:gd name="T26" fmla="*/ 29 w 672"/>
                        <a:gd name="T27" fmla="*/ 74 h 670"/>
                        <a:gd name="T28" fmla="*/ 33 w 672"/>
                        <a:gd name="T29" fmla="*/ 75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670"/>
                        <a:gd name="T47" fmla="*/ 672 w 672"/>
                        <a:gd name="T48" fmla="*/ 670 h 6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71721" name="Text Box 20"/>
                  <p:cNvSpPr txBox="1">
                    <a:spLocks noChangeArrowheads="1"/>
                  </p:cNvSpPr>
                  <p:nvPr/>
                </p:nvSpPr>
                <p:spPr bwMode="auto">
                  <a:xfrm>
                    <a:off x="-8" y="-97"/>
                    <a:ext cx="921"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dirty="0">
                        <a:solidFill>
                          <a:srgbClr val="333399"/>
                        </a:solidFill>
                        <a:latin typeface="黑体" pitchFamily="49" charset="-122"/>
                        <a:ea typeface="黑体" pitchFamily="49" charset="-122"/>
                      </a:rPr>
                      <a:t>输入脉冲</a:t>
                    </a:r>
                  </a:p>
                </p:txBody>
              </p:sp>
            </p:grpSp>
            <p:grpSp>
              <p:nvGrpSpPr>
                <p:cNvPr id="71713" name="Group 23"/>
                <p:cNvGrpSpPr>
                  <a:grpSpLocks/>
                </p:cNvGrpSpPr>
                <p:nvPr/>
              </p:nvGrpSpPr>
              <p:grpSpPr bwMode="auto">
                <a:xfrm>
                  <a:off x="4951" y="-108"/>
                  <a:ext cx="921" cy="926"/>
                  <a:chOff x="-13" y="-125"/>
                  <a:chExt cx="921" cy="926"/>
                </a:xfrm>
              </p:grpSpPr>
              <p:sp>
                <p:nvSpPr>
                  <p:cNvPr id="71714" name="Text Box 22"/>
                  <p:cNvSpPr txBox="1">
                    <a:spLocks noChangeArrowheads="1"/>
                  </p:cNvSpPr>
                  <p:nvPr/>
                </p:nvSpPr>
                <p:spPr bwMode="auto">
                  <a:xfrm>
                    <a:off x="-13" y="-125"/>
                    <a:ext cx="921"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dirty="0">
                        <a:solidFill>
                          <a:srgbClr val="333399"/>
                        </a:solidFill>
                        <a:latin typeface="黑体" pitchFamily="49" charset="-122"/>
                        <a:ea typeface="黑体" pitchFamily="49" charset="-122"/>
                      </a:rPr>
                      <a:t>输出脉冲</a:t>
                    </a:r>
                  </a:p>
                </p:txBody>
              </p:sp>
              <p:grpSp>
                <p:nvGrpSpPr>
                  <p:cNvPr id="71715" name="Group 25"/>
                  <p:cNvGrpSpPr>
                    <a:grpSpLocks/>
                  </p:cNvGrpSpPr>
                  <p:nvPr/>
                </p:nvGrpSpPr>
                <p:grpSpPr bwMode="auto">
                  <a:xfrm>
                    <a:off x="136" y="273"/>
                    <a:ext cx="480" cy="528"/>
                    <a:chOff x="0" y="0"/>
                    <a:chExt cx="480" cy="528"/>
                  </a:xfrm>
                </p:grpSpPr>
                <p:grpSp>
                  <p:nvGrpSpPr>
                    <p:cNvPr id="71716" name="Group 26"/>
                    <p:cNvGrpSpPr>
                      <a:grpSpLocks/>
                    </p:cNvGrpSpPr>
                    <p:nvPr/>
                  </p:nvGrpSpPr>
                  <p:grpSpPr bwMode="auto">
                    <a:xfrm>
                      <a:off x="0" y="0"/>
                      <a:ext cx="480" cy="528"/>
                      <a:chOff x="0" y="0"/>
                      <a:chExt cx="672" cy="672"/>
                    </a:xfrm>
                  </p:grpSpPr>
                  <p:sp>
                    <p:nvSpPr>
                      <p:cNvPr id="71718" name="Rectangle 25"/>
                      <p:cNvSpPr>
                        <a:spLocks noChangeArrowheads="1"/>
                      </p:cNvSpPr>
                      <p:nvPr/>
                    </p:nvSpPr>
                    <p:spPr bwMode="auto">
                      <a:xfrm>
                        <a:off x="0" y="0"/>
                        <a:ext cx="672" cy="672"/>
                      </a:xfrm>
                      <a:prstGeom prst="rect">
                        <a:avLst/>
                      </a:prstGeom>
                      <a:solidFill>
                        <a:srgbClr val="FFFFFF"/>
                      </a:solidFill>
                      <a:ln w="6350">
                        <a:solidFill>
                          <a:srgbClr val="333399"/>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71719" name="Line 26"/>
                      <p:cNvSpPr>
                        <a:spLocks noChangeShapeType="1"/>
                      </p:cNvSpPr>
                      <p:nvPr/>
                    </p:nvSpPr>
                    <p:spPr bwMode="auto">
                      <a:xfrm>
                        <a:off x="336" y="0"/>
                        <a:ext cx="0" cy="672"/>
                      </a:xfrm>
                      <a:prstGeom prst="line">
                        <a:avLst/>
                      </a:prstGeom>
                      <a:noFill/>
                      <a:ln w="63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1717" name="Freeform 27"/>
                    <p:cNvSpPr>
                      <a:spLocks/>
                    </p:cNvSpPr>
                    <p:nvPr/>
                  </p:nvSpPr>
                  <p:spPr bwMode="auto">
                    <a:xfrm>
                      <a:off x="0" y="2"/>
                      <a:ext cx="480" cy="526"/>
                    </a:xfrm>
                    <a:custGeom>
                      <a:avLst/>
                      <a:gdLst>
                        <a:gd name="T0" fmla="*/ 0 w 672"/>
                        <a:gd name="T1" fmla="*/ 75 h 670"/>
                        <a:gd name="T2" fmla="*/ 6 w 672"/>
                        <a:gd name="T3" fmla="*/ 73 h 670"/>
                        <a:gd name="T4" fmla="*/ 10 w 672"/>
                        <a:gd name="T5" fmla="*/ 59 h 670"/>
                        <a:gd name="T6" fmla="*/ 11 w 672"/>
                        <a:gd name="T7" fmla="*/ 38 h 670"/>
                        <a:gd name="T8" fmla="*/ 14 w 672"/>
                        <a:gd name="T9" fmla="*/ 16 h 670"/>
                        <a:gd name="T10" fmla="*/ 15 w 672"/>
                        <a:gd name="T11" fmla="*/ 4 h 670"/>
                        <a:gd name="T12" fmla="*/ 17 w 672"/>
                        <a:gd name="T13" fmla="*/ 1 h 670"/>
                        <a:gd name="T14" fmla="*/ 18 w 672"/>
                        <a:gd name="T15" fmla="*/ 4 h 670"/>
                        <a:gd name="T16" fmla="*/ 19 w 672"/>
                        <a:gd name="T17" fmla="*/ 16 h 670"/>
                        <a:gd name="T18" fmla="*/ 21 w 672"/>
                        <a:gd name="T19" fmla="*/ 38 h 670"/>
                        <a:gd name="T20" fmla="*/ 22 w 672"/>
                        <a:gd name="T21" fmla="*/ 53 h 670"/>
                        <a:gd name="T22" fmla="*/ 24 w 672"/>
                        <a:gd name="T23" fmla="*/ 68 h 670"/>
                        <a:gd name="T24" fmla="*/ 28 w 672"/>
                        <a:gd name="T25" fmla="*/ 73 h 670"/>
                        <a:gd name="T26" fmla="*/ 29 w 672"/>
                        <a:gd name="T27" fmla="*/ 74 h 670"/>
                        <a:gd name="T28" fmla="*/ 33 w 672"/>
                        <a:gd name="T29" fmla="*/ 75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670"/>
                        <a:gd name="T47" fmla="*/ 672 w 672"/>
                        <a:gd name="T48" fmla="*/ 670 h 6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grpSp>
          <p:sp>
            <p:nvSpPr>
              <p:cNvPr id="71711" name="Text Box 28"/>
              <p:cNvSpPr txBox="1">
                <a:spLocks noChangeArrowheads="1"/>
              </p:cNvSpPr>
              <p:nvPr/>
            </p:nvSpPr>
            <p:spPr bwMode="auto">
              <a:xfrm>
                <a:off x="2334" y="0"/>
                <a:ext cx="1390" cy="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2900">
                    <a:solidFill>
                      <a:srgbClr val="333399"/>
                    </a:solidFill>
                    <a:latin typeface="Tahoma" pitchFamily="34" charset="0"/>
                    <a:ea typeface="黑体" pitchFamily="49" charset="-122"/>
                  </a:rPr>
                  <a:t>单模光纤</a:t>
                </a:r>
              </a:p>
            </p:txBody>
          </p:sp>
        </p:grpSp>
        <p:sp>
          <p:nvSpPr>
            <p:cNvPr id="71686" name="Freeform 30"/>
            <p:cNvSpPr>
              <a:spLocks/>
            </p:cNvSpPr>
            <p:nvPr/>
          </p:nvSpPr>
          <p:spPr bwMode="auto">
            <a:xfrm>
              <a:off x="778" y="694"/>
              <a:ext cx="4260" cy="336"/>
            </a:xfrm>
            <a:custGeom>
              <a:avLst/>
              <a:gdLst>
                <a:gd name="T0" fmla="*/ 0 w 4260"/>
                <a:gd name="T1" fmla="*/ 150 h 336"/>
                <a:gd name="T2" fmla="*/ 666 w 4260"/>
                <a:gd name="T3" fmla="*/ 0 h 336"/>
                <a:gd name="T4" fmla="*/ 2310 w 4260"/>
                <a:gd name="T5" fmla="*/ 336 h 336"/>
                <a:gd name="T6" fmla="*/ 3936 w 4260"/>
                <a:gd name="T7" fmla="*/ 0 h 336"/>
                <a:gd name="T8" fmla="*/ 4260 w 4260"/>
                <a:gd name="T9" fmla="*/ 72 h 336"/>
                <a:gd name="T10" fmla="*/ 0 60000 65536"/>
                <a:gd name="T11" fmla="*/ 0 60000 65536"/>
                <a:gd name="T12" fmla="*/ 0 60000 65536"/>
                <a:gd name="T13" fmla="*/ 0 60000 65536"/>
                <a:gd name="T14" fmla="*/ 0 60000 65536"/>
                <a:gd name="T15" fmla="*/ 0 w 4260"/>
                <a:gd name="T16" fmla="*/ 0 h 336"/>
                <a:gd name="T17" fmla="*/ 4260 w 4260"/>
                <a:gd name="T18" fmla="*/ 336 h 336"/>
              </a:gdLst>
              <a:ahLst/>
              <a:cxnLst>
                <a:cxn ang="T10">
                  <a:pos x="T0" y="T1"/>
                </a:cxn>
                <a:cxn ang="T11">
                  <a:pos x="T2" y="T3"/>
                </a:cxn>
                <a:cxn ang="T12">
                  <a:pos x="T4" y="T5"/>
                </a:cxn>
                <a:cxn ang="T13">
                  <a:pos x="T6" y="T7"/>
                </a:cxn>
                <a:cxn ang="T14">
                  <a:pos x="T8" y="T9"/>
                </a:cxn>
              </a:cxnLst>
              <a:rect l="T15" t="T16" r="T17" b="T18"/>
              <a:pathLst>
                <a:path w="4260" h="336">
                  <a:moveTo>
                    <a:pt x="0" y="150"/>
                  </a:moveTo>
                  <a:lnTo>
                    <a:pt x="666" y="0"/>
                  </a:lnTo>
                  <a:lnTo>
                    <a:pt x="2310" y="336"/>
                  </a:lnTo>
                  <a:lnTo>
                    <a:pt x="3936" y="0"/>
                  </a:lnTo>
                  <a:lnTo>
                    <a:pt x="4260" y="72"/>
                  </a:lnTo>
                </a:path>
              </a:pathLst>
            </a:custGeom>
            <a:noFill/>
            <a:ln w="38100" cmpd="sng">
              <a:solidFill>
                <a:srgbClr val="339933"/>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687" name="Rectangle 31"/>
            <p:cNvSpPr>
              <a:spLocks noChangeArrowheads="1"/>
            </p:cNvSpPr>
            <p:nvPr/>
          </p:nvSpPr>
          <p:spPr bwMode="auto">
            <a:xfrm>
              <a:off x="710" y="460"/>
              <a:ext cx="4320" cy="24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71688" name="Rectangle 32"/>
            <p:cNvSpPr>
              <a:spLocks noChangeArrowheads="1"/>
            </p:cNvSpPr>
            <p:nvPr/>
          </p:nvSpPr>
          <p:spPr bwMode="auto">
            <a:xfrm>
              <a:off x="720" y="1035"/>
              <a:ext cx="4320" cy="24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nvGrpSpPr>
            <p:cNvPr id="71689" name="Group 34"/>
            <p:cNvGrpSpPr>
              <a:grpSpLocks/>
            </p:cNvGrpSpPr>
            <p:nvPr/>
          </p:nvGrpSpPr>
          <p:grpSpPr bwMode="auto">
            <a:xfrm>
              <a:off x="720" y="459"/>
              <a:ext cx="4320" cy="816"/>
              <a:chOff x="0" y="0"/>
              <a:chExt cx="4608" cy="816"/>
            </a:xfrm>
          </p:grpSpPr>
          <p:sp>
            <p:nvSpPr>
              <p:cNvPr id="71705" name="Line 34"/>
              <p:cNvSpPr>
                <a:spLocks noChangeShapeType="1"/>
              </p:cNvSpPr>
              <p:nvPr/>
            </p:nvSpPr>
            <p:spPr bwMode="auto">
              <a:xfrm>
                <a:off x="0" y="0"/>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706" name="Line 35"/>
              <p:cNvSpPr>
                <a:spLocks noChangeShapeType="1"/>
              </p:cNvSpPr>
              <p:nvPr/>
            </p:nvSpPr>
            <p:spPr bwMode="auto">
              <a:xfrm>
                <a:off x="0" y="240"/>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707" name="Line 36"/>
              <p:cNvSpPr>
                <a:spLocks noChangeShapeType="1"/>
              </p:cNvSpPr>
              <p:nvPr/>
            </p:nvSpPr>
            <p:spPr bwMode="auto">
              <a:xfrm>
                <a:off x="0" y="576"/>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708" name="Line 37"/>
              <p:cNvSpPr>
                <a:spLocks noChangeShapeType="1"/>
              </p:cNvSpPr>
              <p:nvPr/>
            </p:nvSpPr>
            <p:spPr bwMode="auto">
              <a:xfrm>
                <a:off x="0" y="816"/>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1690" name="Line 38"/>
            <p:cNvSpPr>
              <a:spLocks noChangeShapeType="1"/>
            </p:cNvSpPr>
            <p:nvPr/>
          </p:nvSpPr>
          <p:spPr bwMode="auto">
            <a:xfrm>
              <a:off x="634" y="864"/>
              <a:ext cx="4476" cy="3"/>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71691" name="Group 40"/>
            <p:cNvGrpSpPr>
              <a:grpSpLocks/>
            </p:cNvGrpSpPr>
            <p:nvPr/>
          </p:nvGrpSpPr>
          <p:grpSpPr bwMode="auto">
            <a:xfrm>
              <a:off x="20" y="105"/>
              <a:ext cx="5862" cy="1026"/>
              <a:chOff x="20" y="-208"/>
              <a:chExt cx="5862" cy="1026"/>
            </a:xfrm>
          </p:grpSpPr>
          <p:grpSp>
            <p:nvGrpSpPr>
              <p:cNvPr id="71695" name="Group 41"/>
              <p:cNvGrpSpPr>
                <a:grpSpLocks/>
              </p:cNvGrpSpPr>
              <p:nvPr/>
            </p:nvGrpSpPr>
            <p:grpSpPr bwMode="auto">
              <a:xfrm>
                <a:off x="20" y="-208"/>
                <a:ext cx="921" cy="1026"/>
                <a:chOff x="20" y="-208"/>
                <a:chExt cx="921" cy="1026"/>
              </a:xfrm>
            </p:grpSpPr>
            <p:sp>
              <p:nvSpPr>
                <p:cNvPr id="71701" name="Rectangle 41"/>
                <p:cNvSpPr>
                  <a:spLocks noChangeArrowheads="1"/>
                </p:cNvSpPr>
                <p:nvPr/>
              </p:nvSpPr>
              <p:spPr bwMode="auto">
                <a:xfrm>
                  <a:off x="139" y="290"/>
                  <a:ext cx="480" cy="528"/>
                </a:xfrm>
                <a:prstGeom prst="rect">
                  <a:avLst/>
                </a:prstGeom>
                <a:solidFill>
                  <a:srgbClr val="FFFFFF"/>
                </a:solidFill>
                <a:ln w="9525">
                  <a:solidFill>
                    <a:srgbClr val="333399"/>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71702" name="Line 42"/>
                <p:cNvSpPr>
                  <a:spLocks noChangeShapeType="1"/>
                </p:cNvSpPr>
                <p:nvPr/>
              </p:nvSpPr>
              <p:spPr bwMode="auto">
                <a:xfrm>
                  <a:off x="379" y="290"/>
                  <a:ext cx="0" cy="528"/>
                </a:xfrm>
                <a:prstGeom prst="line">
                  <a:avLst/>
                </a:prstGeom>
                <a:noFill/>
                <a:ln w="63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703" name="Freeform 43"/>
                <p:cNvSpPr>
                  <a:spLocks/>
                </p:cNvSpPr>
                <p:nvPr/>
              </p:nvSpPr>
              <p:spPr bwMode="auto">
                <a:xfrm>
                  <a:off x="139" y="292"/>
                  <a:ext cx="480" cy="526"/>
                </a:xfrm>
                <a:custGeom>
                  <a:avLst/>
                  <a:gdLst>
                    <a:gd name="T0" fmla="*/ 0 w 672"/>
                    <a:gd name="T1" fmla="*/ 75 h 670"/>
                    <a:gd name="T2" fmla="*/ 6 w 672"/>
                    <a:gd name="T3" fmla="*/ 73 h 670"/>
                    <a:gd name="T4" fmla="*/ 10 w 672"/>
                    <a:gd name="T5" fmla="*/ 59 h 670"/>
                    <a:gd name="T6" fmla="*/ 11 w 672"/>
                    <a:gd name="T7" fmla="*/ 38 h 670"/>
                    <a:gd name="T8" fmla="*/ 14 w 672"/>
                    <a:gd name="T9" fmla="*/ 16 h 670"/>
                    <a:gd name="T10" fmla="*/ 15 w 672"/>
                    <a:gd name="T11" fmla="*/ 4 h 670"/>
                    <a:gd name="T12" fmla="*/ 17 w 672"/>
                    <a:gd name="T13" fmla="*/ 1 h 670"/>
                    <a:gd name="T14" fmla="*/ 18 w 672"/>
                    <a:gd name="T15" fmla="*/ 4 h 670"/>
                    <a:gd name="T16" fmla="*/ 19 w 672"/>
                    <a:gd name="T17" fmla="*/ 16 h 670"/>
                    <a:gd name="T18" fmla="*/ 21 w 672"/>
                    <a:gd name="T19" fmla="*/ 38 h 670"/>
                    <a:gd name="T20" fmla="*/ 22 w 672"/>
                    <a:gd name="T21" fmla="*/ 53 h 670"/>
                    <a:gd name="T22" fmla="*/ 24 w 672"/>
                    <a:gd name="T23" fmla="*/ 68 h 670"/>
                    <a:gd name="T24" fmla="*/ 28 w 672"/>
                    <a:gd name="T25" fmla="*/ 73 h 670"/>
                    <a:gd name="T26" fmla="*/ 29 w 672"/>
                    <a:gd name="T27" fmla="*/ 74 h 670"/>
                    <a:gd name="T28" fmla="*/ 33 w 672"/>
                    <a:gd name="T29" fmla="*/ 75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670"/>
                    <a:gd name="T47" fmla="*/ 672 w 672"/>
                    <a:gd name="T48" fmla="*/ 670 h 6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1704" name="Text Box 44"/>
                <p:cNvSpPr txBox="1">
                  <a:spLocks noChangeArrowheads="1"/>
                </p:cNvSpPr>
                <p:nvPr/>
              </p:nvSpPr>
              <p:spPr bwMode="auto">
                <a:xfrm>
                  <a:off x="20" y="-208"/>
                  <a:ext cx="921"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dirty="0">
                      <a:solidFill>
                        <a:srgbClr val="333399"/>
                      </a:solidFill>
                      <a:latin typeface="黑体" pitchFamily="49" charset="-122"/>
                      <a:ea typeface="黑体" pitchFamily="49" charset="-122"/>
                    </a:rPr>
                    <a:t>输入脉冲</a:t>
                  </a:r>
                </a:p>
              </p:txBody>
            </p:sp>
          </p:grpSp>
          <p:grpSp>
            <p:nvGrpSpPr>
              <p:cNvPr id="71696" name="Group 46"/>
              <p:cNvGrpSpPr>
                <a:grpSpLocks/>
              </p:cNvGrpSpPr>
              <p:nvPr/>
            </p:nvGrpSpPr>
            <p:grpSpPr bwMode="auto">
              <a:xfrm>
                <a:off x="4961" y="-202"/>
                <a:ext cx="921" cy="1020"/>
                <a:chOff x="-13" y="-219"/>
                <a:chExt cx="921" cy="1020"/>
              </a:xfrm>
            </p:grpSpPr>
            <p:sp>
              <p:nvSpPr>
                <p:cNvPr id="71697" name="Rectangle 46"/>
                <p:cNvSpPr>
                  <a:spLocks noChangeArrowheads="1"/>
                </p:cNvSpPr>
                <p:nvPr/>
              </p:nvSpPr>
              <p:spPr bwMode="auto">
                <a:xfrm>
                  <a:off x="98" y="273"/>
                  <a:ext cx="476" cy="528"/>
                </a:xfrm>
                <a:prstGeom prst="rect">
                  <a:avLst/>
                </a:prstGeom>
                <a:solidFill>
                  <a:srgbClr val="FFFFFF"/>
                </a:solidFill>
                <a:ln w="9525">
                  <a:solidFill>
                    <a:srgbClr val="333399"/>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71698" name="Line 47"/>
                <p:cNvSpPr>
                  <a:spLocks noChangeShapeType="1"/>
                </p:cNvSpPr>
                <p:nvPr/>
              </p:nvSpPr>
              <p:spPr bwMode="auto">
                <a:xfrm>
                  <a:off x="336" y="273"/>
                  <a:ext cx="0" cy="528"/>
                </a:xfrm>
                <a:prstGeom prst="line">
                  <a:avLst/>
                </a:prstGeom>
                <a:noFill/>
                <a:ln w="63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699" name="Freeform 48"/>
                <p:cNvSpPr>
                  <a:spLocks/>
                </p:cNvSpPr>
                <p:nvPr/>
              </p:nvSpPr>
              <p:spPr bwMode="auto">
                <a:xfrm>
                  <a:off x="96" y="421"/>
                  <a:ext cx="480" cy="222"/>
                </a:xfrm>
                <a:custGeom>
                  <a:avLst/>
                  <a:gdLst>
                    <a:gd name="T0" fmla="*/ 0 w 678"/>
                    <a:gd name="T1" fmla="*/ 32 h 283"/>
                    <a:gd name="T2" fmla="*/ 4 w 678"/>
                    <a:gd name="T3" fmla="*/ 27 h 283"/>
                    <a:gd name="T4" fmla="*/ 6 w 678"/>
                    <a:gd name="T5" fmla="*/ 21 h 283"/>
                    <a:gd name="T6" fmla="*/ 9 w 678"/>
                    <a:gd name="T7" fmla="*/ 15 h 283"/>
                    <a:gd name="T8" fmla="*/ 11 w 678"/>
                    <a:gd name="T9" fmla="*/ 5 h 283"/>
                    <a:gd name="T10" fmla="*/ 15 w 678"/>
                    <a:gd name="T11" fmla="*/ 1 h 283"/>
                    <a:gd name="T12" fmla="*/ 19 w 678"/>
                    <a:gd name="T13" fmla="*/ 4 h 283"/>
                    <a:gd name="T14" fmla="*/ 22 w 678"/>
                    <a:gd name="T15" fmla="*/ 16 h 283"/>
                    <a:gd name="T16" fmla="*/ 23 w 678"/>
                    <a:gd name="T17" fmla="*/ 21 h 283"/>
                    <a:gd name="T18" fmla="*/ 26 w 678"/>
                    <a:gd name="T19" fmla="*/ 27 h 283"/>
                    <a:gd name="T20" fmla="*/ 30 w 678"/>
                    <a:gd name="T21" fmla="*/ 32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8"/>
                    <a:gd name="T34" fmla="*/ 0 h 283"/>
                    <a:gd name="T35" fmla="*/ 678 w 678"/>
                    <a:gd name="T36" fmla="*/ 283 h 2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1700" name="Text Box 49"/>
                <p:cNvSpPr txBox="1">
                  <a:spLocks noChangeArrowheads="1"/>
                </p:cNvSpPr>
                <p:nvPr/>
              </p:nvSpPr>
              <p:spPr bwMode="auto">
                <a:xfrm>
                  <a:off x="-13" y="-219"/>
                  <a:ext cx="921"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dirty="0">
                      <a:solidFill>
                        <a:srgbClr val="333399"/>
                      </a:solidFill>
                      <a:latin typeface="黑体" pitchFamily="49" charset="-122"/>
                      <a:ea typeface="黑体" pitchFamily="49" charset="-122"/>
                    </a:rPr>
                    <a:t>输出脉冲</a:t>
                  </a:r>
                </a:p>
              </p:txBody>
            </p:sp>
          </p:grpSp>
        </p:grpSp>
        <p:sp>
          <p:nvSpPr>
            <p:cNvPr id="71692" name="Line 50"/>
            <p:cNvSpPr>
              <a:spLocks noChangeShapeType="1"/>
            </p:cNvSpPr>
            <p:nvPr/>
          </p:nvSpPr>
          <p:spPr bwMode="auto">
            <a:xfrm flipV="1">
              <a:off x="730" y="2210"/>
              <a:ext cx="4379" cy="7"/>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71693" name="Freeform 51"/>
            <p:cNvSpPr>
              <a:spLocks/>
            </p:cNvSpPr>
            <p:nvPr/>
          </p:nvSpPr>
          <p:spPr bwMode="auto">
            <a:xfrm>
              <a:off x="710" y="694"/>
              <a:ext cx="4316" cy="330"/>
            </a:xfrm>
            <a:custGeom>
              <a:avLst/>
              <a:gdLst>
                <a:gd name="T0" fmla="*/ 0 w 4316"/>
                <a:gd name="T1" fmla="*/ 128 h 330"/>
                <a:gd name="T2" fmla="*/ 434 w 4316"/>
                <a:gd name="T3" fmla="*/ 0 h 330"/>
                <a:gd name="T4" fmla="*/ 1586 w 4316"/>
                <a:gd name="T5" fmla="*/ 330 h 330"/>
                <a:gd name="T6" fmla="*/ 2738 w 4316"/>
                <a:gd name="T7" fmla="*/ 0 h 330"/>
                <a:gd name="T8" fmla="*/ 3944 w 4316"/>
                <a:gd name="T9" fmla="*/ 330 h 330"/>
                <a:gd name="T10" fmla="*/ 4316 w 4316"/>
                <a:gd name="T11" fmla="*/ 204 h 330"/>
                <a:gd name="T12" fmla="*/ 0 60000 65536"/>
                <a:gd name="T13" fmla="*/ 0 60000 65536"/>
                <a:gd name="T14" fmla="*/ 0 60000 65536"/>
                <a:gd name="T15" fmla="*/ 0 60000 65536"/>
                <a:gd name="T16" fmla="*/ 0 60000 65536"/>
                <a:gd name="T17" fmla="*/ 0 60000 65536"/>
                <a:gd name="T18" fmla="*/ 0 w 4316"/>
                <a:gd name="T19" fmla="*/ 0 h 330"/>
                <a:gd name="T20" fmla="*/ 4316 w 4316"/>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4316" h="330">
                  <a:moveTo>
                    <a:pt x="0" y="128"/>
                  </a:moveTo>
                  <a:lnTo>
                    <a:pt x="434" y="0"/>
                  </a:lnTo>
                  <a:lnTo>
                    <a:pt x="1586" y="330"/>
                  </a:lnTo>
                  <a:lnTo>
                    <a:pt x="2738" y="0"/>
                  </a:lnTo>
                  <a:lnTo>
                    <a:pt x="3944" y="330"/>
                  </a:lnTo>
                  <a:lnTo>
                    <a:pt x="4316" y="204"/>
                  </a:lnTo>
                </a:path>
              </a:pathLst>
            </a:custGeom>
            <a:noFill/>
            <a:ln w="38100" cmpd="sng">
              <a:solidFill>
                <a:srgbClr val="339933"/>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694" name="Text Box 52"/>
            <p:cNvSpPr txBox="1">
              <a:spLocks noChangeArrowheads="1"/>
            </p:cNvSpPr>
            <p:nvPr/>
          </p:nvSpPr>
          <p:spPr bwMode="auto">
            <a:xfrm>
              <a:off x="2342" y="0"/>
              <a:ext cx="1390" cy="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2900">
                  <a:solidFill>
                    <a:srgbClr val="333399"/>
                  </a:solidFill>
                  <a:latin typeface="Tahoma" pitchFamily="34" charset="0"/>
                  <a:ea typeface="黑体" pitchFamily="49" charset="-122"/>
                </a:rPr>
                <a:t>多模光纤</a:t>
              </a:r>
            </a:p>
          </p:txBody>
        </p:sp>
      </p:grpSp>
      <p:sp>
        <p:nvSpPr>
          <p:cNvPr id="71684" name="Rectangle 56"/>
          <p:cNvSpPr>
            <a:spLocks noChangeArrowheads="1"/>
          </p:cNvSpPr>
          <p:nvPr/>
        </p:nvSpPr>
        <p:spPr bwMode="auto">
          <a:xfrm>
            <a:off x="323671" y="3625596"/>
            <a:ext cx="8064955" cy="100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2000" dirty="0">
                <a:latin typeface="Times New Roman" pitchFamily="18" charset="0"/>
                <a:ea typeface="宋体" pitchFamily="2" charset="-122"/>
              </a:rPr>
              <a:t>（</a:t>
            </a:r>
            <a:r>
              <a:rPr lang="en-US" altLang="zh-CN" sz="2000" dirty="0">
                <a:latin typeface="Times New Roman" pitchFamily="18" charset="0"/>
                <a:ea typeface="宋体" pitchFamily="2" charset="-122"/>
              </a:rPr>
              <a:t>a</a:t>
            </a:r>
            <a:r>
              <a:rPr lang="zh-CN" altLang="en-US" sz="2000" dirty="0">
                <a:latin typeface="Times New Roman" pitchFamily="18" charset="0"/>
                <a:ea typeface="宋体" pitchFamily="2" charset="-122"/>
              </a:rPr>
              <a:t>）多模光纤产生了多次反射，它限制了传输速度。</a:t>
            </a:r>
            <a:br>
              <a:rPr lang="zh-CN" altLang="en-US" sz="2000" dirty="0">
                <a:latin typeface="Times New Roman" pitchFamily="18" charset="0"/>
                <a:ea typeface="宋体" pitchFamily="2" charset="-122"/>
              </a:rPr>
            </a:br>
            <a:r>
              <a:rPr lang="zh-CN" altLang="en-US" sz="2000" dirty="0">
                <a:latin typeface="Times New Roman" pitchFamily="18" charset="0"/>
                <a:ea typeface="宋体" pitchFamily="2" charset="-122"/>
              </a:rPr>
              <a:t>（</a:t>
            </a:r>
            <a:r>
              <a:rPr lang="en-US" altLang="zh-CN" sz="2000" dirty="0">
                <a:latin typeface="Times New Roman" pitchFamily="18" charset="0"/>
                <a:ea typeface="宋体" pitchFamily="2" charset="-122"/>
              </a:rPr>
              <a:t>b</a:t>
            </a:r>
            <a:r>
              <a:rPr lang="zh-CN" altLang="en-US" sz="2000" dirty="0">
                <a:latin typeface="Times New Roman" pitchFamily="18" charset="0"/>
                <a:ea typeface="宋体" pitchFamily="2" charset="-122"/>
              </a:rPr>
              <a:t>）单模光纤只允许一条传输路径，因此能够在目的端产生干净、强烈的信号。</a:t>
            </a:r>
            <a:r>
              <a:rPr lang="en-US" altLang="zh-CN" sz="2000" b="1" i="1" dirty="0">
                <a:solidFill>
                  <a:srgbClr val="FF0000"/>
                </a:solidFill>
                <a:latin typeface="Times New Roman" pitchFamily="18" charset="0"/>
                <a:ea typeface="宋体" pitchFamily="2" charset="-122"/>
              </a:rPr>
              <a:t>How?</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67544" y="276621"/>
            <a:ext cx="7796446" cy="592931"/>
          </a:xfrm>
        </p:spPr>
        <p:txBody>
          <a:bodyPr>
            <a:normAutofit/>
          </a:bodyPr>
          <a:lstStyle/>
          <a:p>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2.3.2 </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非导向传输媒体 </a:t>
            </a:r>
          </a:p>
        </p:txBody>
      </p:sp>
      <p:sp>
        <p:nvSpPr>
          <p:cNvPr id="37891" name="Rectangle 3"/>
          <p:cNvSpPr>
            <a:spLocks noGrp="1" noChangeArrowheads="1"/>
          </p:cNvSpPr>
          <p:nvPr>
            <p:ph idx="4294967295"/>
          </p:nvPr>
        </p:nvSpPr>
        <p:spPr>
          <a:xfrm>
            <a:off x="756444" y="1275606"/>
            <a:ext cx="7631112" cy="3295650"/>
          </a:xfrm>
        </p:spPr>
        <p:txBody>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无线传输所使用的频段很广</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短波通信（高频</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HF</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）主要是靠电离层的反射，但通信质量较差。</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微波在空间主要是直线传播。 </a:t>
            </a:r>
          </a:p>
          <a:p>
            <a:pPr lvl="1">
              <a:buFont typeface="Wingdings" panose="05000000000000000000"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无线蜂窝通信，多径效应</a:t>
            </a:r>
            <a:endPar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pPr lvl="1">
              <a:buFont typeface="Wingdings" panose="05000000000000000000"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地面微波接力通信，优缺点</a:t>
            </a:r>
          </a:p>
          <a:p>
            <a:pPr lvl="1">
              <a:buFont typeface="Wingdings" panose="05000000000000000000"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卫星通信，优缺点</a:t>
            </a:r>
            <a:endPar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endParaRPr>
          </a:p>
          <a:p>
            <a:pPr lvl="1">
              <a:buFont typeface="Wingdings" panose="05000000000000000000" pitchFamily="2" charset="2"/>
              <a:buChar char="ü"/>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工业、科学、医药 频段，</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ISM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89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07EAC-FC8C-460E-8FE2-E73D166761A8}"/>
              </a:ext>
            </a:extLst>
          </p:cNvPr>
          <p:cNvSpPr>
            <a:spLocks noGrp="1"/>
          </p:cNvSpPr>
          <p:nvPr>
            <p:ph type="title"/>
          </p:nvPr>
        </p:nvSpPr>
        <p:spPr/>
        <p:txBody>
          <a:bodyPr/>
          <a:lstStyle/>
          <a:p>
            <a:r>
              <a:rPr lang="zh-CN" altLang="en-US" b="1" dirty="0">
                <a:solidFill>
                  <a:srgbClr val="5B307E"/>
                </a:solidFill>
                <a:latin typeface="Times New Roman" panose="02020603050405020304" pitchFamily="18" charset="0"/>
                <a:ea typeface="楷体" panose="02010609060101010101" pitchFamily="49" charset="-122"/>
                <a:cs typeface="Times New Roman" panose="02020603050405020304" pitchFamily="18" charset="0"/>
              </a:rPr>
              <a:t>地面微波</a:t>
            </a:r>
            <a:endParaRPr lang="en-US" altLang="zh-CN" b="1" dirty="0">
              <a:solidFill>
                <a:srgbClr val="5B307E"/>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E1333916-1149-4123-8EB2-48838E3E9D38}"/>
              </a:ext>
            </a:extLst>
          </p:cNvPr>
          <p:cNvSpPr>
            <a:spLocks noGrp="1"/>
          </p:cNvSpPr>
          <p:nvPr>
            <p:ph idx="1"/>
          </p:nvPr>
        </p:nvSpPr>
        <p:spPr>
          <a:xfrm>
            <a:off x="628650" y="1133069"/>
            <a:ext cx="7886700" cy="1574244"/>
          </a:xfrm>
        </p:spPr>
        <p:txBody>
          <a:bodyPr/>
          <a:lstStyle/>
          <a:p>
            <a:pPr algn="just">
              <a:lnSpc>
                <a:spcPct val="110000"/>
              </a:lnSpc>
              <a:buClr>
                <a:schemeClr val="tx1"/>
              </a:buClr>
            </a:pPr>
            <a:r>
              <a:rPr lang="zh-CN" altLang="en-US" sz="1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微波</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指在对流层的视距范围内，以波长为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1m</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1mm</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（或频率为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300MHz</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300GHz</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）的电磁波进行信息传输</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buClr>
                <a:schemeClr val="tx1"/>
              </a:buClr>
            </a:pPr>
            <a:r>
              <a:rPr lang="zh-CN" altLang="en-US" sz="1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多路复用</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射频工作</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和</a:t>
            </a:r>
            <a:r>
              <a:rPr lang="zh-CN" altLang="en-US" sz="18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中继接力</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是地面微波传输的三个最基本的工作特点</a:t>
            </a:r>
          </a:p>
          <a:p>
            <a:pPr algn="just"/>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711B575D-6371-4C15-9B46-4F5F395C2588}"/>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42</a:t>
            </a:fld>
            <a:endParaRPr kumimoji="1" lang="zh-CN" altLang="en-US" dirty="0">
              <a:solidFill>
                <a:prstClr val="black">
                  <a:tint val="75000"/>
                </a:prstClr>
              </a:solidFill>
            </a:endParaRPr>
          </a:p>
        </p:txBody>
      </p:sp>
      <p:grpSp>
        <p:nvGrpSpPr>
          <p:cNvPr id="10" name="组合 9"/>
          <p:cNvGrpSpPr/>
          <p:nvPr/>
        </p:nvGrpSpPr>
        <p:grpSpPr>
          <a:xfrm>
            <a:off x="6594628" y="2986881"/>
            <a:ext cx="1988165" cy="952607"/>
            <a:chOff x="8792815" y="4827310"/>
            <a:chExt cx="2650886" cy="1270142"/>
          </a:xfrm>
        </p:grpSpPr>
        <p:pic>
          <p:nvPicPr>
            <p:cNvPr id="7" name="图片 6"/>
            <p:cNvPicPr>
              <a:picLocks noChangeAspect="1"/>
            </p:cNvPicPr>
            <p:nvPr/>
          </p:nvPicPr>
          <p:blipFill>
            <a:blip r:embed="rId2"/>
            <a:stretch>
              <a:fillRect/>
            </a:stretch>
          </p:blipFill>
          <p:spPr>
            <a:xfrm>
              <a:off x="8792815" y="4897302"/>
              <a:ext cx="952500" cy="1200150"/>
            </a:xfrm>
            <a:prstGeom prst="rect">
              <a:avLst/>
            </a:prstGeom>
          </p:spPr>
        </p:pic>
        <p:sp>
          <p:nvSpPr>
            <p:cNvPr id="8" name="矩形 7"/>
            <p:cNvSpPr/>
            <p:nvPr/>
          </p:nvSpPr>
          <p:spPr>
            <a:xfrm>
              <a:off x="9745315" y="4827310"/>
              <a:ext cx="1689822" cy="492442"/>
            </a:xfrm>
            <a:prstGeom prst="rect">
              <a:avLst/>
            </a:prstGeom>
          </p:spPr>
          <p:txBody>
            <a:bodyPr wrap="square">
              <a:spAutoFit/>
            </a:bodyPr>
            <a:lstStyle/>
            <a:p>
              <a:pPr algn="just" defTabSz="685511" eaLnBrk="1" fontAlgn="auto" hangingPunct="1">
                <a:lnSpc>
                  <a:spcPct val="120000"/>
                </a:lnSpc>
                <a:spcBef>
                  <a:spcPts val="0"/>
                </a:spcBef>
                <a:spcAft>
                  <a:spcPts val="0"/>
                </a:spcAft>
              </a:pPr>
              <a:r>
                <a:rPr lang="zh-CN" altLang="en-US" sz="1500" dirty="0">
                  <a:solidFill>
                    <a:srgbClr val="333333"/>
                  </a:solidFill>
                  <a:latin typeface="微软雅黑" panose="020B0503020204020204" pitchFamily="34" charset="-122"/>
                  <a:ea typeface="微软雅黑" panose="020B0503020204020204" pitchFamily="34" charset="-122"/>
                </a:rPr>
                <a:t>直视路线</a:t>
              </a:r>
            </a:p>
          </p:txBody>
        </p:sp>
        <p:sp>
          <p:nvSpPr>
            <p:cNvPr id="9" name="矩形 8"/>
            <p:cNvSpPr/>
            <p:nvPr/>
          </p:nvSpPr>
          <p:spPr>
            <a:xfrm>
              <a:off x="9753879" y="5370126"/>
              <a:ext cx="1689822" cy="492442"/>
            </a:xfrm>
            <a:prstGeom prst="rect">
              <a:avLst/>
            </a:prstGeom>
          </p:spPr>
          <p:txBody>
            <a:bodyPr wrap="square">
              <a:spAutoFit/>
            </a:bodyPr>
            <a:lstStyle/>
            <a:p>
              <a:pPr algn="just" defTabSz="685511" eaLnBrk="1" fontAlgn="auto" hangingPunct="1">
                <a:lnSpc>
                  <a:spcPct val="120000"/>
                </a:lnSpc>
                <a:spcBef>
                  <a:spcPts val="0"/>
                </a:spcBef>
                <a:spcAft>
                  <a:spcPts val="0"/>
                </a:spcAft>
              </a:pPr>
              <a:r>
                <a:rPr lang="zh-CN" altLang="en-US" sz="1500" dirty="0">
                  <a:solidFill>
                    <a:srgbClr val="333333"/>
                  </a:solidFill>
                  <a:latin typeface="微软雅黑" panose="020B0503020204020204" pitchFamily="34" charset="-122"/>
                  <a:ea typeface="微软雅黑" panose="020B0503020204020204" pitchFamily="34" charset="-122"/>
                </a:rPr>
                <a:t>微波中继站</a:t>
              </a:r>
            </a:p>
          </p:txBody>
        </p:sp>
      </p:grpSp>
      <p:sp>
        <p:nvSpPr>
          <p:cNvPr id="11" name="内容占位符 2">
            <a:extLst>
              <a:ext uri="{FF2B5EF4-FFF2-40B4-BE49-F238E27FC236}">
                <a16:creationId xmlns:a16="http://schemas.microsoft.com/office/drawing/2014/main" id="{AB994ECE-D69C-4EE7-8A70-CE578E1C0AA4}"/>
              </a:ext>
            </a:extLst>
          </p:cNvPr>
          <p:cNvSpPr txBox="1">
            <a:spLocks/>
          </p:cNvSpPr>
          <p:nvPr/>
        </p:nvSpPr>
        <p:spPr>
          <a:xfrm>
            <a:off x="636005" y="4196800"/>
            <a:ext cx="8028432" cy="849788"/>
          </a:xfrm>
          <a:prstGeom prst="rect">
            <a:avLst/>
          </a:prstGeom>
        </p:spPr>
        <p:txBody>
          <a:bodyPr vert="horz" lIns="68555" tIns="34289" rIns="68555" bIns="34289" rtlCol="0">
            <a:normAutofit/>
          </a:bodyPr>
          <a:lstStyle>
            <a:lvl1pPr marL="228600" indent="-228600" algn="l" defTabSz="914400" rtl="0" eaLnBrk="1" latinLnBrk="0" hangingPunct="1">
              <a:lnSpc>
                <a:spcPct val="100000"/>
              </a:lnSpc>
              <a:spcBef>
                <a:spcPts val="600"/>
              </a:spcBef>
              <a:buFont typeface="Wingdings" pitchFamily="2" charset="2"/>
              <a:buChar char="Ø"/>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10000"/>
              </a:lnSpc>
              <a:spcAft>
                <a:spcPts val="0"/>
              </a:spcAft>
            </a:pPr>
            <a:r>
              <a:rPr lang="zh-CN" altLang="en-US" sz="1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远距离通信则采用中继方式</a:t>
            </a:r>
            <a:endParaRPr lang="en-US" altLang="zh-CN" sz="1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endParaRPr>
          </a:p>
          <a:p>
            <a:pPr algn="just" fontAlgn="auto">
              <a:lnSpc>
                <a:spcPct val="110000"/>
              </a:lnSpc>
              <a:spcAft>
                <a:spcPts val="0"/>
              </a:spcAft>
            </a:pPr>
            <a:r>
              <a:rPr lang="zh-CN" altLang="en-US" sz="1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因受地形和天线高度的限制，两通信站之间的距离一般在</a:t>
            </a:r>
            <a:r>
              <a:rPr lang="en-US" altLang="zh-CN" sz="1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40</a:t>
            </a:r>
            <a:r>
              <a:rPr lang="zh-CN" altLang="en-US" sz="1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solidFill>
                  <a:prstClr val="black"/>
                </a:solidFill>
                <a:latin typeface="Times New Roman" panose="02020603050405020304" pitchFamily="18" charset="0"/>
                <a:ea typeface="楷体" panose="02010609060101010101" pitchFamily="49" charset="-122"/>
                <a:cs typeface="Times New Roman" panose="02020603050405020304" pitchFamily="18" charset="0"/>
              </a:rPr>
              <a:t>60km</a:t>
            </a:r>
          </a:p>
        </p:txBody>
      </p:sp>
      <p:grpSp>
        <p:nvGrpSpPr>
          <p:cNvPr id="13" name="组合 12"/>
          <p:cNvGrpSpPr/>
          <p:nvPr/>
        </p:nvGrpSpPr>
        <p:grpSpPr>
          <a:xfrm>
            <a:off x="664369" y="2319256"/>
            <a:ext cx="5793581" cy="1643063"/>
            <a:chOff x="838200" y="3320775"/>
            <a:chExt cx="7724775" cy="2190750"/>
          </a:xfrm>
        </p:grpSpPr>
        <p:pic>
          <p:nvPicPr>
            <p:cNvPr id="5" name="图片 4"/>
            <p:cNvPicPr>
              <a:picLocks noChangeAspect="1"/>
            </p:cNvPicPr>
            <p:nvPr/>
          </p:nvPicPr>
          <p:blipFill>
            <a:blip r:embed="rId3"/>
            <a:stretch>
              <a:fillRect/>
            </a:stretch>
          </p:blipFill>
          <p:spPr>
            <a:xfrm>
              <a:off x="838200" y="3320775"/>
              <a:ext cx="7724775" cy="2190750"/>
            </a:xfrm>
            <a:prstGeom prst="rect">
              <a:avLst/>
            </a:prstGeom>
          </p:spPr>
        </p:pic>
        <p:sp>
          <p:nvSpPr>
            <p:cNvPr id="12" name="文本框 11"/>
            <p:cNvSpPr txBox="1"/>
            <p:nvPr/>
          </p:nvSpPr>
          <p:spPr>
            <a:xfrm>
              <a:off x="4523392" y="4879940"/>
              <a:ext cx="833800" cy="430887"/>
            </a:xfrm>
            <a:prstGeom prst="rect">
              <a:avLst/>
            </a:prstGeom>
            <a:noFill/>
          </p:spPr>
          <p:txBody>
            <a:bodyPr wrap="square" rtlCol="0">
              <a:spAutoFit/>
            </a:bodyPr>
            <a:lstStyle/>
            <a:p>
              <a:pPr algn="ctr" defTabSz="685511" eaLnBrk="1" fontAlgn="auto" hangingPunct="1">
                <a:spcBef>
                  <a:spcPts val="0"/>
                </a:spcBef>
                <a:spcAft>
                  <a:spcPts val="0"/>
                </a:spcAft>
              </a:pPr>
              <a:r>
                <a:rPr lang="zh-CN" altLang="en-US" sz="1500" b="1" dirty="0">
                  <a:solidFill>
                    <a:prstClr val="black"/>
                  </a:solidFill>
                  <a:latin typeface="微软雅黑" panose="020B0503020204020204" pitchFamily="34" charset="-122"/>
                  <a:ea typeface="微软雅黑" panose="020B0503020204020204" pitchFamily="34" charset="-122"/>
                </a:rPr>
                <a:t>地球</a:t>
              </a:r>
            </a:p>
          </p:txBody>
        </p:sp>
      </p:grpSp>
    </p:spTree>
    <p:extLst>
      <p:ext uri="{BB962C8B-B14F-4D97-AF65-F5344CB8AC3E}">
        <p14:creationId xmlns:p14="http://schemas.microsoft.com/office/powerpoint/2010/main" val="116154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a:xfrm>
            <a:off x="612669" y="141828"/>
            <a:ext cx="7796446" cy="539353"/>
          </a:xfrm>
        </p:spPr>
        <p:txBody>
          <a:bodyPr>
            <a:noAutofit/>
          </a:bodyPr>
          <a:lstStyle/>
          <a:p>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中间轨道卫星与</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GPS</a:t>
            </a:r>
          </a:p>
        </p:txBody>
      </p:sp>
      <p:sp>
        <p:nvSpPr>
          <p:cNvPr id="63491" name="Rectangle 3"/>
          <p:cNvSpPr>
            <a:spLocks noGrp="1" noRot="1" noChangeArrowheads="1"/>
          </p:cNvSpPr>
          <p:nvPr>
            <p:ph idx="4294967295"/>
          </p:nvPr>
        </p:nvSpPr>
        <p:spPr>
          <a:xfrm>
            <a:off x="284502" y="1059582"/>
            <a:ext cx="8574995" cy="3491830"/>
          </a:xfrm>
        </p:spPr>
        <p:txBody>
          <a:bodyPr>
            <a:noAutofit/>
          </a:bodyPr>
          <a:lstStyle/>
          <a:p>
            <a:pPr marL="244027" indent="-244027" fontAlgn="auto">
              <a:spcAft>
                <a:spcPts val="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低一点高度上，可以找到</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MEO (Medium Earth Orbit,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中间地球轨道）卫星。</a:t>
            </a:r>
          </a:p>
          <a:p>
            <a:pPr marL="244027" indent="-244027" fontAlgn="auto">
              <a:spcAft>
                <a:spcPts val="0"/>
              </a:spcAft>
              <a:buFont typeface="Wingdings 2"/>
              <a:buChar char=""/>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MEO</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的典型应用是 “全球定位系统”（</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Global Positioning System, GPS)</a:t>
            </a:r>
          </a:p>
          <a:p>
            <a:pPr marL="488055" lvl="1" indent="-244027" fontAlgn="auto">
              <a:spcAft>
                <a:spcPts val="0"/>
              </a:spcAft>
              <a:buFont typeface="Wingdings" pitchFamily="2" charset="2"/>
              <a:buChar char="ü"/>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这是世界范围的无线电波导航系统</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包括位于海拔</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17600 km</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24</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颗卫星组成的星座和各个卫星的地面站。</a:t>
            </a:r>
          </a:p>
          <a:p>
            <a:pPr marL="488055" lvl="1" indent="-244027" fontAlgn="auto">
              <a:spcAft>
                <a:spcPts val="0"/>
              </a:spcAft>
              <a:buFont typeface="Wingdings" pitchFamily="2" charset="2"/>
              <a:buChar char="ü"/>
              <a:defRPr/>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使用球面三角学的原理，根据来自至少</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颗</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卫星的距离决定</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接收端的位置。</a:t>
            </a:r>
          </a:p>
          <a:p>
            <a:pPr marL="488055" lvl="1" indent="-244027" fontAlgn="auto">
              <a:spcAft>
                <a:spcPts val="0"/>
              </a:spcAft>
              <a:buFont typeface="Wingdings" pitchFamily="2" charset="2"/>
              <a:buChar char="ü"/>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先进的</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设备使用这些卫星作为参考点，计算出地球上任意地方的位置，误差只有几米。</a:t>
            </a:r>
          </a:p>
          <a:p>
            <a:pPr marL="488055" lvl="1" indent="-244027" fontAlgn="auto">
              <a:spcAft>
                <a:spcPts val="0"/>
              </a:spcAft>
              <a:buFont typeface="Wingdings" pitchFamily="2" charset="2"/>
              <a:buChar char="ü"/>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使用高级形式</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，差分</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技术，一个人可以测量地球的表面，精确到</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厘米。</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4754" name="Picture 3" descr="GPS"/>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043609" y="732631"/>
            <a:ext cx="6120680" cy="3437135"/>
          </a:xfrm>
          <a:noFill/>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normAutofit/>
          </a:bodyPr>
          <a:lstStyle/>
          <a:p>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中间轨道卫星与</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GPS</a:t>
            </a:r>
          </a:p>
        </p:txBody>
      </p:sp>
      <p:sp>
        <p:nvSpPr>
          <p:cNvPr id="75779" name="Rectangle 3"/>
          <p:cNvSpPr>
            <a:spLocks noGrp="1" noRot="1" noChangeArrowheads="1"/>
          </p:cNvSpPr>
          <p:nvPr>
            <p:ph idx="4294967295"/>
          </p:nvPr>
        </p:nvSpPr>
        <p:spPr>
          <a:xfrm>
            <a:off x="611560" y="1275606"/>
            <a:ext cx="7776864" cy="3312840"/>
          </a:xfrm>
        </p:spPr>
        <p:txBody>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关键问题：确定卫星的位置以及到它们的距离</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所需条件：</a:t>
            </a:r>
          </a:p>
          <a:p>
            <a:pPr lvl="1">
              <a:buFont typeface="Wingdings" pitchFamily="2" charset="2"/>
              <a:buChar char="ü"/>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因为每个</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卫星的轨道都非常精确，根据计算机中的年历程序，地面上所有</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接收器都可以说出每一时刻每颗卫星在天空中的位置。</a:t>
            </a:r>
          </a:p>
          <a:p>
            <a:pPr lvl="1">
              <a:buFont typeface="Wingdings" pitchFamily="2" charset="2"/>
              <a:buChar char="ü"/>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每颗卫星都装备有一个非常精确、非常昂贵的原子时钟。每颗卫星都不断地广播惟一的而且非常复杂的“伪随机码”</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(PRC, Pseudo Random Code)</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序列，以确定自己，同时也作为同步基础供测量时间用。</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normAutofit/>
          </a:bodyPr>
          <a:lstStyle/>
          <a:p>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中间轨道卫星与</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GPS</a:t>
            </a:r>
          </a:p>
        </p:txBody>
      </p:sp>
      <p:sp>
        <p:nvSpPr>
          <p:cNvPr id="76803" name="Rectangle 3"/>
          <p:cNvSpPr>
            <a:spLocks noGrp="1" noRot="1" noChangeArrowheads="1"/>
          </p:cNvSpPr>
          <p:nvPr>
            <p:ph idx="4294967295"/>
          </p:nvPr>
        </p:nvSpPr>
        <p:spPr>
          <a:xfrm>
            <a:off x="503410" y="1338263"/>
            <a:ext cx="7848600" cy="3348037"/>
          </a:xfrm>
        </p:spPr>
        <p:txBody>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卫星以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小时的周期环绕地球运行。 </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地面设备安装有多信道接收器，它能够同时从至少</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颗卫星接受信号。</a:t>
            </a:r>
          </a:p>
          <a:p>
            <a:pPr lvl="1">
              <a:buFont typeface="Wingdings" pitchFamily="2" charset="2"/>
              <a:buChar char="ü"/>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每个</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接收器也安装有不很精确的便宜时钟和一个伪随机码生成器，该生成器能够复制从任何</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卫星接受到的代码。</a:t>
            </a:r>
          </a:p>
          <a:p>
            <a:pPr lvl="1">
              <a:buFont typeface="Wingdings" pitchFamily="2" charset="2"/>
              <a:buChar char="ü"/>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接收器接收来自相距最近的</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颗或更多卫星的信号，找出每个信号从卫星到接收器所需要的传播时间。然后用时间乘以光速（信号的传播速度）就得到了到达卫星的距离。</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p:txBody>
          <a:bodyPr>
            <a:normAutofit/>
          </a:bodyPr>
          <a:lstStyle/>
          <a:p>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GPS</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原理</a:t>
            </a:r>
          </a:p>
        </p:txBody>
      </p:sp>
      <p:sp>
        <p:nvSpPr>
          <p:cNvPr id="67587" name="Rectangle 3"/>
          <p:cNvSpPr>
            <a:spLocks noGrp="1" noRot="1" noChangeArrowheads="1"/>
          </p:cNvSpPr>
          <p:nvPr>
            <p:ph idx="4294967295"/>
          </p:nvPr>
        </p:nvSpPr>
        <p:spPr>
          <a:xfrm>
            <a:off x="508001" y="1275606"/>
            <a:ext cx="7448375" cy="3695700"/>
          </a:xfrm>
        </p:spPr>
        <p:txBody>
          <a:bodyPr>
            <a:normAutofit/>
          </a:bodyPr>
          <a:lstStyle/>
          <a:p>
            <a:pPr marL="244027" indent="-244027" fontAlgn="auto">
              <a:spcAft>
                <a:spcPts val="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根据</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颗卫星的位置以及相互之间的距离，就可以决定</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接收器的位置。</a:t>
            </a:r>
            <a:r>
              <a:rPr lang="en-US" altLang="zh-CN" sz="2000" b="1"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Why</a:t>
            </a:r>
            <a:r>
              <a:rPr lang="zh-CN" altLang="en-US" sz="2000" b="1"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p>
          <a:p>
            <a:pPr marL="488055" lvl="1" indent="-244027" fontAlgn="auto">
              <a:spcAft>
                <a:spcPts val="0"/>
              </a:spcAft>
              <a:buFont typeface="Wingdings" pitchFamily="2" charset="2"/>
              <a:buChar char="ü"/>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由于卫星的位置精确可知，在</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观测中，我们可得到卫星到接收机的距离。</a:t>
            </a:r>
          </a:p>
          <a:p>
            <a:pPr marL="488055" lvl="1" indent="-244027" fontAlgn="auto">
              <a:spcAft>
                <a:spcPts val="0"/>
              </a:spcAft>
              <a:buFont typeface="Wingdings" pitchFamily="2" charset="2"/>
              <a:buChar char="ü"/>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利用三维坐标中的距离公式，利用</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颗卫星，就可以组成</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个方程式，解出观测点的位置</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Z)</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p>
          <a:p>
            <a:pPr marL="488055" lvl="1" indent="-244027" fontAlgn="auto">
              <a:spcAft>
                <a:spcPts val="0"/>
              </a:spcAft>
              <a:buFont typeface="Wingdings" pitchFamily="2" charset="2"/>
              <a:buChar char="ü"/>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考虑到卫星的时钟与接收机时钟之间的误差，实际上有</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个未知数，</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Z</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和钟差，因而需要引入第</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颗卫星，形成</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4</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个方程式进行求解。</a:t>
            </a:r>
          </a:p>
          <a:p>
            <a:pPr marL="488055" lvl="1" indent="-244027" fontAlgn="auto">
              <a:spcAft>
                <a:spcPts val="0"/>
              </a:spcAft>
              <a:buFont typeface="Wingdings" pitchFamily="2" charset="2"/>
              <a:buChar char="ü"/>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得到观测点的经纬度、高程，再根据经纬度计算精确时间等信息。 </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a:xfrm>
            <a:off x="539658" y="141685"/>
            <a:ext cx="7799620" cy="647700"/>
          </a:xfrm>
        </p:spPr>
        <p:txBody>
          <a:bodyPr>
            <a:normAutofit/>
          </a:bodyPr>
          <a:lstStyle/>
          <a:p>
            <a:r>
              <a:rPr lang="zh-TW" altLang="en-US"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基本三角定位原理</a:t>
            </a:r>
          </a:p>
        </p:txBody>
      </p:sp>
      <p:sp>
        <p:nvSpPr>
          <p:cNvPr id="78851" name="Rectangle 3"/>
          <p:cNvSpPr>
            <a:spLocks noGrp="1" noRot="1" noChangeArrowheads="1"/>
          </p:cNvSpPr>
          <p:nvPr>
            <p:ph type="body" sz="half" idx="4294967295"/>
          </p:nvPr>
        </p:nvSpPr>
        <p:spPr>
          <a:xfrm>
            <a:off x="539658" y="1352717"/>
            <a:ext cx="8135938" cy="487362"/>
          </a:xfrm>
        </p:spPr>
        <p:txBody>
          <a:bodyPr/>
          <a:lstStyle/>
          <a:p>
            <a:pPr>
              <a:lnSpc>
                <a:spcPct val="70000"/>
              </a:lnSpc>
              <a:buFont typeface="Wingdings" pitchFamily="2" charset="2"/>
              <a:buChar char=""/>
            </a:pPr>
            <a:r>
              <a:rPr lang="zh-CN" altLang="en-US" sz="2100" dirty="0">
                <a:latin typeface="Times New Roman" panose="02020603050405020304" pitchFamily="18" charset="0"/>
                <a:ea typeface="楷体" panose="02010609060101010101" pitchFamily="49" charset="-122"/>
                <a:cs typeface="Times New Roman" panose="02020603050405020304" pitchFamily="18" charset="0"/>
              </a:rPr>
              <a:t>卫星</a:t>
            </a:r>
            <a:r>
              <a:rPr lang="zh-TW" altLang="en-US" sz="2100" dirty="0">
                <a:latin typeface="Times New Roman" panose="02020603050405020304" pitchFamily="18" charset="0"/>
                <a:ea typeface="楷体" panose="02010609060101010101" pitchFamily="49" charset="-122"/>
                <a:cs typeface="Times New Roman" panose="02020603050405020304" pitchFamily="18" charset="0"/>
              </a:rPr>
              <a:t>和接收</a:t>
            </a:r>
            <a:r>
              <a:rPr lang="zh-CN" altLang="en-US" sz="2100" dirty="0">
                <a:latin typeface="Times New Roman" panose="02020603050405020304" pitchFamily="18" charset="0"/>
                <a:ea typeface="楷体" panose="02010609060101010101" pitchFamily="49" charset="-122"/>
                <a:cs typeface="Times New Roman" panose="02020603050405020304" pitchFamily="18" charset="0"/>
              </a:rPr>
              <a:t>机</a:t>
            </a:r>
            <a:r>
              <a:rPr lang="zh-TW" altLang="en-US" sz="2100" dirty="0">
                <a:latin typeface="Times New Roman" panose="02020603050405020304" pitchFamily="18" charset="0"/>
                <a:ea typeface="楷体" panose="02010609060101010101" pitchFamily="49" charset="-122"/>
                <a:cs typeface="Times New Roman" panose="02020603050405020304" pitchFamily="18" charset="0"/>
              </a:rPr>
              <a:t>的</a:t>
            </a:r>
            <a:r>
              <a:rPr lang="zh-CN" altLang="en-US" sz="2100" dirty="0">
                <a:latin typeface="Times New Roman" panose="02020603050405020304" pitchFamily="18" charset="0"/>
                <a:ea typeface="楷体" panose="02010609060101010101" pitchFamily="49" charset="-122"/>
                <a:cs typeface="Times New Roman" panose="02020603050405020304" pitchFamily="18" charset="0"/>
              </a:rPr>
              <a:t>钟</a:t>
            </a:r>
            <a:r>
              <a:rPr lang="zh-TW" altLang="en-US" sz="2100" dirty="0">
                <a:latin typeface="Times New Roman" panose="02020603050405020304" pitchFamily="18" charset="0"/>
                <a:ea typeface="楷体" panose="02010609060101010101" pitchFamily="49" charset="-122"/>
                <a:cs typeface="Times New Roman" panose="02020603050405020304" pitchFamily="18" charset="0"/>
              </a:rPr>
              <a:t>差、大</a:t>
            </a:r>
            <a:r>
              <a:rPr lang="zh-CN" altLang="en-US" sz="2100" dirty="0">
                <a:latin typeface="Times New Roman" panose="02020603050405020304" pitchFamily="18" charset="0"/>
                <a:ea typeface="楷体" panose="02010609060101010101" pitchFamily="49" charset="-122"/>
                <a:cs typeface="Times New Roman" panose="02020603050405020304" pitchFamily="18" charset="0"/>
              </a:rPr>
              <a:t>气传</a:t>
            </a:r>
            <a:r>
              <a:rPr lang="zh-TW" altLang="en-US" sz="2100" dirty="0">
                <a:latin typeface="Times New Roman" panose="02020603050405020304" pitchFamily="18" charset="0"/>
                <a:ea typeface="楷体" panose="02010609060101010101" pitchFamily="49" charset="-122"/>
                <a:cs typeface="Times New Roman" panose="02020603050405020304" pitchFamily="18" charset="0"/>
              </a:rPr>
              <a:t>播延</a:t>
            </a:r>
            <a:r>
              <a:rPr lang="zh-CN" altLang="en-US" sz="2100" dirty="0">
                <a:latin typeface="Times New Roman" panose="02020603050405020304" pitchFamily="18" charset="0"/>
                <a:ea typeface="楷体" panose="02010609060101010101" pitchFamily="49" charset="-122"/>
                <a:cs typeface="Times New Roman" panose="02020603050405020304" pitchFamily="18" charset="0"/>
              </a:rPr>
              <a:t>迟</a:t>
            </a:r>
            <a:r>
              <a:rPr lang="zh-TW" altLang="en-US" sz="2100" dirty="0">
                <a:latin typeface="Times New Roman" panose="02020603050405020304" pitchFamily="18" charset="0"/>
                <a:ea typeface="楷体" panose="02010609060101010101" pitchFamily="49" charset="-122"/>
                <a:cs typeface="Times New Roman" panose="02020603050405020304" pitchFamily="18" charset="0"/>
              </a:rPr>
              <a:t>、多路</a:t>
            </a:r>
            <a:r>
              <a:rPr lang="zh-CN" altLang="en-US" sz="2100" dirty="0">
                <a:latin typeface="Times New Roman" panose="02020603050405020304" pitchFamily="18" charset="0"/>
                <a:ea typeface="楷体" panose="02010609060101010101" pitchFamily="49" charset="-122"/>
                <a:cs typeface="Times New Roman" panose="02020603050405020304" pitchFamily="18" charset="0"/>
              </a:rPr>
              <a:t>径</a:t>
            </a:r>
            <a:r>
              <a:rPr lang="zh-TW" altLang="en-US" sz="2100" dirty="0">
                <a:latin typeface="Times New Roman" panose="02020603050405020304" pitchFamily="18" charset="0"/>
                <a:ea typeface="楷体" panose="02010609060101010101" pitchFamily="49" charset="-122"/>
                <a:cs typeface="Times New Roman" panose="02020603050405020304" pitchFamily="18" charset="0"/>
              </a:rPr>
              <a:t>效</a:t>
            </a:r>
            <a:r>
              <a:rPr lang="zh-CN" altLang="en-US" sz="2100" dirty="0">
                <a:latin typeface="Times New Roman" panose="02020603050405020304" pitchFamily="18" charset="0"/>
                <a:ea typeface="楷体" panose="02010609060101010101" pitchFamily="49" charset="-122"/>
                <a:cs typeface="Times New Roman" panose="02020603050405020304" pitchFamily="18" charset="0"/>
              </a:rPr>
              <a:t>应</a:t>
            </a:r>
            <a:r>
              <a:rPr lang="zh-TW" altLang="en-US" sz="2100" dirty="0">
                <a:latin typeface="Times New Roman" panose="02020603050405020304" pitchFamily="18" charset="0"/>
                <a:ea typeface="楷体" panose="02010609060101010101" pitchFamily="49" charset="-122"/>
                <a:cs typeface="Times New Roman" panose="02020603050405020304" pitchFamily="18" charset="0"/>
              </a:rPr>
              <a:t>等</a:t>
            </a:r>
            <a:r>
              <a:rPr lang="zh-CN" altLang="en-US" sz="2100" dirty="0">
                <a:latin typeface="Times New Roman" panose="02020603050405020304" pitchFamily="18" charset="0"/>
                <a:ea typeface="楷体" panose="02010609060101010101" pitchFamily="49" charset="-122"/>
                <a:cs typeface="Times New Roman" panose="02020603050405020304" pitchFamily="18" charset="0"/>
              </a:rPr>
              <a:t>误</a:t>
            </a:r>
            <a:r>
              <a:rPr lang="zh-TW" altLang="en-US" sz="2100" dirty="0">
                <a:latin typeface="Times New Roman" panose="02020603050405020304" pitchFamily="18" charset="0"/>
                <a:ea typeface="楷体" panose="02010609060101010101" pitchFamily="49" charset="-122"/>
                <a:cs typeface="Times New Roman" panose="02020603050405020304" pitchFamily="18" charset="0"/>
              </a:rPr>
              <a:t>差。</a:t>
            </a:r>
            <a:endParaRPr lang="zh-CN" altLang="en-US" sz="21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8852" name="Picture 4" descr="PictureGPSYuanLi"/>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34118" y="1851670"/>
            <a:ext cx="7418388" cy="2765425"/>
          </a:xfrm>
          <a:noFill/>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9874" name="Rectangle 2"/>
          <p:cNvSpPr>
            <a:spLocks noGrp="1" noRot="1" noChangeArrowheads="1"/>
          </p:cNvSpPr>
          <p:nvPr>
            <p:ph idx="4294967295"/>
          </p:nvPr>
        </p:nvSpPr>
        <p:spPr>
          <a:xfrm>
            <a:off x="613743" y="1203598"/>
            <a:ext cx="7198617" cy="3024336"/>
          </a:xfrm>
        </p:spPr>
        <p:txBody>
          <a:bodyPr>
            <a:normAutofit/>
          </a:bodyPr>
          <a:lstStyle/>
          <a:p>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差分</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GPS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使用固定的接收器作为附加的参考，专门用于处理错误信息。</a:t>
            </a:r>
          </a:p>
          <a:p>
            <a:pPr lvl="1">
              <a:buFont typeface="Wingdings" pitchFamily="2" charset="2"/>
              <a:buChar char="ü"/>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因为这些固定接收器的位置是固定的，而且得到了精确测量，所以固定接收器可以根据它自己的位置，使用相反的过程测定定时错误。</a:t>
            </a:r>
          </a:p>
          <a:p>
            <a:pPr lvl="1">
              <a:buFont typeface="Wingdings" pitchFamily="2" charset="2"/>
              <a:buChar char="ü"/>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通过比较理想的传输时间和实际的传输时间，固定接收器可以发现错的修正值。</a:t>
            </a:r>
          </a:p>
        </p:txBody>
      </p:sp>
      <p:sp>
        <p:nvSpPr>
          <p:cNvPr id="79875" name="Rectangle 3"/>
          <p:cNvSpPr>
            <a:spLocks noChangeArrowheads="1"/>
          </p:cNvSpPr>
          <p:nvPr/>
        </p:nvSpPr>
        <p:spPr bwMode="auto">
          <a:xfrm>
            <a:off x="613743" y="283269"/>
            <a:ext cx="6264775" cy="57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3200" dirty="0">
                <a:latin typeface="Times New Roman" pitchFamily="18" charset="0"/>
                <a:ea typeface="宋体" pitchFamily="2" charset="-122"/>
              </a:rPr>
              <a:t>中间轨道卫星与</a:t>
            </a:r>
            <a:r>
              <a:rPr lang="en-US" altLang="zh-CN" sz="3200" dirty="0">
                <a:latin typeface="Times New Roman" pitchFamily="18" charset="0"/>
                <a:ea typeface="宋体" pitchFamily="2" charset="-122"/>
              </a:rPr>
              <a:t>GPS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9" name="矩形: 圆角 78">
            <a:extLst>
              <a:ext uri="{FF2B5EF4-FFF2-40B4-BE49-F238E27FC236}">
                <a16:creationId xmlns:a16="http://schemas.microsoft.com/office/drawing/2014/main" id="{6CE837A9-9AA7-4A06-9926-6B1979571EB4}"/>
              </a:ext>
            </a:extLst>
          </p:cNvPr>
          <p:cNvSpPr/>
          <p:nvPr/>
        </p:nvSpPr>
        <p:spPr>
          <a:xfrm>
            <a:off x="4679907" y="1587195"/>
            <a:ext cx="4250404" cy="3030028"/>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68376" tIns="34289" rIns="68376" bIns="34289" rtlCol="0" anchor="ctr"/>
          <a:lstStyle/>
          <a:p>
            <a:pPr algn="ctr" defTabSz="683488" eaLnBrk="1" fontAlgn="auto" hangingPunct="1">
              <a:spcBef>
                <a:spcPts val="0"/>
              </a:spcBef>
              <a:spcAft>
                <a:spcPts val="0"/>
              </a:spcAft>
            </a:pPr>
            <a:endParaRPr lang="zh-CN" altLang="en-US" sz="1400" b="1" dirty="0">
              <a:solidFill>
                <a:prstClr val="white"/>
              </a:solidFill>
            </a:endParaRPr>
          </a:p>
        </p:txBody>
      </p:sp>
      <p:sp>
        <p:nvSpPr>
          <p:cNvPr id="18" name="矩形: 圆角 78">
            <a:extLst>
              <a:ext uri="{FF2B5EF4-FFF2-40B4-BE49-F238E27FC236}">
                <a16:creationId xmlns:a16="http://schemas.microsoft.com/office/drawing/2014/main" id="{6CE837A9-9AA7-4A06-9926-6B1979571EB4}"/>
              </a:ext>
            </a:extLst>
          </p:cNvPr>
          <p:cNvSpPr/>
          <p:nvPr/>
        </p:nvSpPr>
        <p:spPr>
          <a:xfrm>
            <a:off x="214954" y="1587195"/>
            <a:ext cx="4399388" cy="3030028"/>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68376" tIns="34289" rIns="68376" bIns="34289" rtlCol="0" anchor="ctr"/>
          <a:lstStyle/>
          <a:p>
            <a:pPr algn="ctr" defTabSz="683488" eaLnBrk="1" fontAlgn="auto" hangingPunct="1">
              <a:spcBef>
                <a:spcPts val="0"/>
              </a:spcBef>
              <a:spcAft>
                <a:spcPts val="0"/>
              </a:spcAft>
            </a:pPr>
            <a:endParaRPr lang="zh-CN" altLang="en-US" sz="1400" b="1" dirty="0">
              <a:solidFill>
                <a:prstClr val="white"/>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物理层功能特性</a:t>
            </a:r>
          </a:p>
        </p:txBody>
      </p:sp>
      <p:sp>
        <p:nvSpPr>
          <p:cNvPr id="5" name="内容占位符 2"/>
          <p:cNvSpPr>
            <a:spLocks noGrp="1"/>
          </p:cNvSpPr>
          <p:nvPr>
            <p:ph idx="1"/>
          </p:nvPr>
        </p:nvSpPr>
        <p:spPr>
          <a:xfrm>
            <a:off x="300659" y="1140543"/>
            <a:ext cx="8629650" cy="446663"/>
          </a:xfrm>
        </p:spPr>
        <p:txBody>
          <a:bodyPr>
            <a:norm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描述</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接口执行的功能</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接线器的每一引脚</a:t>
            </a:r>
            <a:r>
              <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针，</a:t>
            </a:r>
            <a:r>
              <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Pin)</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的作用</a:t>
            </a:r>
            <a:endPar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5</a:t>
            </a:fld>
            <a:endParaRPr kumimoji="1" lang="zh-CN" altLang="en-US" dirty="0">
              <a:solidFill>
                <a:prstClr val="black">
                  <a:tint val="75000"/>
                </a:prstClr>
              </a:solidFill>
            </a:endParaRPr>
          </a:p>
        </p:txBody>
      </p:sp>
      <p:graphicFrame>
        <p:nvGraphicFramePr>
          <p:cNvPr id="12" name="表格 11"/>
          <p:cNvGraphicFramePr>
            <a:graphicFrameLocks noGrp="1"/>
          </p:cNvGraphicFramePr>
          <p:nvPr>
            <p:extLst>
              <p:ext uri="{D42A27DB-BD31-4B8C-83A1-F6EECF244321}">
                <p14:modId xmlns:p14="http://schemas.microsoft.com/office/powerpoint/2010/main" val="3088998784"/>
              </p:ext>
            </p:extLst>
          </p:nvPr>
        </p:nvGraphicFramePr>
        <p:xfrm>
          <a:off x="1570310" y="1694951"/>
          <a:ext cx="3034621" cy="2839875"/>
        </p:xfrm>
        <a:graphic>
          <a:graphicData uri="http://schemas.openxmlformats.org/drawingml/2006/table">
            <a:tbl>
              <a:tblPr firstRow="1" bandRow="1">
                <a:tableStyleId>{5C22544A-7EE6-4342-B048-85BDC9FD1C3A}</a:tableStyleId>
              </a:tblPr>
              <a:tblGrid>
                <a:gridCol w="516217">
                  <a:extLst>
                    <a:ext uri="{9D8B030D-6E8A-4147-A177-3AD203B41FA5}">
                      <a16:colId xmlns:a16="http://schemas.microsoft.com/office/drawing/2014/main" val="20000"/>
                    </a:ext>
                  </a:extLst>
                </a:gridCol>
                <a:gridCol w="2518404">
                  <a:extLst>
                    <a:ext uri="{9D8B030D-6E8A-4147-A177-3AD203B41FA5}">
                      <a16:colId xmlns:a16="http://schemas.microsoft.com/office/drawing/2014/main" val="20001"/>
                    </a:ext>
                  </a:extLst>
                </a:gridCol>
              </a:tblGrid>
              <a:tr h="285750">
                <a:tc>
                  <a:txBody>
                    <a:bodyPr/>
                    <a:lstStyle/>
                    <a:p>
                      <a:pPr algn="ctr"/>
                      <a:r>
                        <a:rPr lang="zh-CN" altLang="en-US" sz="1400" kern="1200" dirty="0">
                          <a:solidFill>
                            <a:schemeClr val="tx1"/>
                          </a:solidFill>
                          <a:latin typeface="方正姚体" pitchFamily="2" charset="-122"/>
                          <a:ea typeface="方正姚体" pitchFamily="2" charset="-122"/>
                          <a:cs typeface="+mn-cs"/>
                        </a:rPr>
                        <a:t>引脚</a:t>
                      </a:r>
                    </a:p>
                  </a:txBody>
                  <a:tcPr marL="68580" marR="68580" marT="34290" marB="34290"/>
                </a:tc>
                <a:tc>
                  <a:txBody>
                    <a:bodyPr/>
                    <a:lstStyle/>
                    <a:p>
                      <a:pPr algn="ctr"/>
                      <a:r>
                        <a:rPr lang="zh-CN" altLang="en-US" sz="1400" kern="1200" dirty="0">
                          <a:solidFill>
                            <a:schemeClr val="tx1"/>
                          </a:solidFill>
                          <a:latin typeface="方正姚体" pitchFamily="2" charset="-122"/>
                          <a:ea typeface="方正姚体" pitchFamily="2" charset="-122"/>
                          <a:cs typeface="+mn-cs"/>
                        </a:rPr>
                        <a:t>信号</a:t>
                      </a:r>
                    </a:p>
                  </a:txBody>
                  <a:tcPr marL="68580" marR="68580" marT="34290" marB="34290"/>
                </a:tc>
                <a:extLst>
                  <a:ext uri="{0D108BD9-81ED-4DB2-BD59-A6C34878D82A}">
                    <a16:rowId xmlns:a16="http://schemas.microsoft.com/office/drawing/2014/main" val="10000"/>
                  </a:ext>
                </a:extLst>
              </a:tr>
              <a:tr h="375125">
                <a:tc>
                  <a:txBody>
                    <a:bodyPr/>
                    <a:lstStyle/>
                    <a:p>
                      <a:pPr algn="ctr"/>
                      <a:r>
                        <a:rPr lang="en-US" altLang="zh-CN" sz="1400" kern="1200" dirty="0">
                          <a:solidFill>
                            <a:schemeClr val="tx1"/>
                          </a:solidFill>
                          <a:latin typeface="方正姚体" pitchFamily="2" charset="-122"/>
                          <a:ea typeface="方正姚体" pitchFamily="2" charset="-122"/>
                          <a:cs typeface="+mn-cs"/>
                        </a:rPr>
                        <a:t>1</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en-US" altLang="zh-CN" sz="1400" kern="1200" dirty="0">
                          <a:solidFill>
                            <a:schemeClr val="tx1"/>
                          </a:solidFill>
                          <a:latin typeface="方正姚体" pitchFamily="2" charset="-122"/>
                          <a:ea typeface="方正姚体" pitchFamily="2" charset="-122"/>
                          <a:cs typeface="+mn-cs"/>
                        </a:rPr>
                        <a:t>TD+(</a:t>
                      </a:r>
                      <a:r>
                        <a:rPr lang="zh-CN" altLang="en-US" sz="1400" kern="1200" dirty="0">
                          <a:solidFill>
                            <a:schemeClr val="tx1"/>
                          </a:solidFill>
                          <a:latin typeface="方正姚体" pitchFamily="2" charset="-122"/>
                          <a:ea typeface="方正姚体" pitchFamily="2" charset="-122"/>
                          <a:cs typeface="+mn-cs"/>
                        </a:rPr>
                        <a:t>发送数据，正向差分信号</a:t>
                      </a:r>
                      <a:r>
                        <a:rPr lang="en-US" altLang="zh-CN" sz="1400" kern="1200" dirty="0">
                          <a:solidFill>
                            <a:schemeClr val="tx1"/>
                          </a:solidFill>
                          <a:latin typeface="方正姚体" pitchFamily="2" charset="-122"/>
                          <a:ea typeface="方正姚体" pitchFamily="2" charset="-122"/>
                          <a:cs typeface="+mn-cs"/>
                        </a:rPr>
                        <a:t>)</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extLst>
                  <a:ext uri="{0D108BD9-81ED-4DB2-BD59-A6C34878D82A}">
                    <a16:rowId xmlns:a16="http://schemas.microsoft.com/office/drawing/2014/main" val="10001"/>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2</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latin typeface="方正姚体" pitchFamily="2" charset="-122"/>
                          <a:ea typeface="方正姚体" pitchFamily="2" charset="-122"/>
                          <a:cs typeface="+mn-cs"/>
                        </a:rPr>
                        <a:t>TD-(</a:t>
                      </a:r>
                      <a:r>
                        <a:rPr lang="zh-CN" altLang="en-US" sz="1400" kern="1200" dirty="0">
                          <a:solidFill>
                            <a:schemeClr val="tx1"/>
                          </a:solidFill>
                          <a:latin typeface="方正姚体" pitchFamily="2" charset="-122"/>
                          <a:ea typeface="方正姚体" pitchFamily="2" charset="-122"/>
                          <a:cs typeface="+mn-cs"/>
                        </a:rPr>
                        <a:t>发送数据，负向差分信号</a:t>
                      </a:r>
                      <a:r>
                        <a:rPr lang="en-US" altLang="zh-CN" sz="1400" kern="1200" dirty="0">
                          <a:solidFill>
                            <a:schemeClr val="tx1"/>
                          </a:solidFill>
                          <a:latin typeface="方正姚体" pitchFamily="2" charset="-122"/>
                          <a:ea typeface="方正姚体" pitchFamily="2" charset="-122"/>
                          <a:cs typeface="+mn-cs"/>
                        </a:rPr>
                        <a:t>)</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extLst>
                  <a:ext uri="{0D108BD9-81ED-4DB2-BD59-A6C34878D82A}">
                    <a16:rowId xmlns:a16="http://schemas.microsoft.com/office/drawing/2014/main" val="10002"/>
                  </a:ext>
                </a:extLst>
              </a:tr>
              <a:tr h="375125">
                <a:tc>
                  <a:txBody>
                    <a:bodyPr/>
                    <a:lstStyle/>
                    <a:p>
                      <a:pPr algn="ctr"/>
                      <a:r>
                        <a:rPr lang="en-US" altLang="zh-CN" sz="1400" kern="1200" dirty="0">
                          <a:solidFill>
                            <a:schemeClr val="tx1"/>
                          </a:solidFill>
                          <a:latin typeface="方正姚体" pitchFamily="2" charset="-122"/>
                          <a:ea typeface="方正姚体" pitchFamily="2" charset="-122"/>
                          <a:cs typeface="+mn-cs"/>
                        </a:rPr>
                        <a:t>3</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latin typeface="方正姚体" pitchFamily="2" charset="-122"/>
                          <a:ea typeface="方正姚体" pitchFamily="2" charset="-122"/>
                          <a:cs typeface="+mn-cs"/>
                        </a:rPr>
                        <a:t>RD+(</a:t>
                      </a:r>
                      <a:r>
                        <a:rPr lang="zh-CN" altLang="en-US" sz="1400" kern="1200" dirty="0">
                          <a:solidFill>
                            <a:schemeClr val="tx1"/>
                          </a:solidFill>
                          <a:latin typeface="方正姚体" pitchFamily="2" charset="-122"/>
                          <a:ea typeface="方正姚体" pitchFamily="2" charset="-122"/>
                          <a:cs typeface="+mn-cs"/>
                        </a:rPr>
                        <a:t>接收数据，正向差分信号</a:t>
                      </a:r>
                      <a:r>
                        <a:rPr lang="en-US" altLang="zh-CN" sz="1400" kern="1200" dirty="0">
                          <a:solidFill>
                            <a:schemeClr val="tx1"/>
                          </a:solidFill>
                          <a:latin typeface="方正姚体" pitchFamily="2" charset="-122"/>
                          <a:ea typeface="方正姚体" pitchFamily="2" charset="-122"/>
                          <a:cs typeface="+mn-cs"/>
                        </a:rPr>
                        <a:t>)</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extLst>
                  <a:ext uri="{0D108BD9-81ED-4DB2-BD59-A6C34878D82A}">
                    <a16:rowId xmlns:a16="http://schemas.microsoft.com/office/drawing/2014/main" val="10003"/>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4</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未使用</a:t>
                      </a:r>
                    </a:p>
                  </a:txBody>
                  <a:tcPr marL="68580" marR="68580" marT="34290" marB="34290"/>
                </a:tc>
                <a:extLst>
                  <a:ext uri="{0D108BD9-81ED-4DB2-BD59-A6C34878D82A}">
                    <a16:rowId xmlns:a16="http://schemas.microsoft.com/office/drawing/2014/main" val="10004"/>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5</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latin typeface="方正姚体" pitchFamily="2" charset="-122"/>
                          <a:ea typeface="方正姚体" pitchFamily="2" charset="-122"/>
                          <a:cs typeface="+mn-cs"/>
                        </a:rPr>
                        <a:t>未使用</a:t>
                      </a:r>
                    </a:p>
                  </a:txBody>
                  <a:tcPr marL="68580" marR="68580" marT="34290" marB="34290"/>
                </a:tc>
                <a:extLst>
                  <a:ext uri="{0D108BD9-81ED-4DB2-BD59-A6C34878D82A}">
                    <a16:rowId xmlns:a16="http://schemas.microsoft.com/office/drawing/2014/main" val="10005"/>
                  </a:ext>
                </a:extLst>
              </a:tr>
              <a:tr h="375125">
                <a:tc>
                  <a:txBody>
                    <a:bodyPr/>
                    <a:lstStyle/>
                    <a:p>
                      <a:pPr algn="ctr"/>
                      <a:r>
                        <a:rPr lang="en-US" altLang="zh-CN" sz="1400" kern="1200" dirty="0">
                          <a:solidFill>
                            <a:schemeClr val="tx1"/>
                          </a:solidFill>
                          <a:latin typeface="方正姚体" pitchFamily="2" charset="-122"/>
                          <a:ea typeface="方正姚体" pitchFamily="2" charset="-122"/>
                          <a:cs typeface="+mn-cs"/>
                        </a:rPr>
                        <a:t>6</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latin typeface="方正姚体" pitchFamily="2" charset="-122"/>
                          <a:ea typeface="方正姚体" pitchFamily="2" charset="-122"/>
                          <a:cs typeface="+mn-cs"/>
                        </a:rPr>
                        <a:t>RD-(</a:t>
                      </a:r>
                      <a:r>
                        <a:rPr lang="zh-CN" altLang="en-US" sz="1400" kern="1200" dirty="0">
                          <a:solidFill>
                            <a:schemeClr val="tx1"/>
                          </a:solidFill>
                          <a:latin typeface="方正姚体" pitchFamily="2" charset="-122"/>
                          <a:ea typeface="方正姚体" pitchFamily="2" charset="-122"/>
                          <a:cs typeface="+mn-cs"/>
                        </a:rPr>
                        <a:t>接收数据，负向差分信号</a:t>
                      </a:r>
                      <a:r>
                        <a:rPr lang="en-US" altLang="zh-CN" sz="1400" kern="1200" dirty="0">
                          <a:solidFill>
                            <a:schemeClr val="tx1"/>
                          </a:solidFill>
                          <a:latin typeface="方正姚体" pitchFamily="2" charset="-122"/>
                          <a:ea typeface="方正姚体" pitchFamily="2" charset="-122"/>
                          <a:cs typeface="+mn-cs"/>
                        </a:rPr>
                        <a:t>)</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extLst>
                  <a:ext uri="{0D108BD9-81ED-4DB2-BD59-A6C34878D82A}">
                    <a16:rowId xmlns:a16="http://schemas.microsoft.com/office/drawing/2014/main" val="10006"/>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7</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latin typeface="方正姚体" pitchFamily="2" charset="-122"/>
                          <a:ea typeface="方正姚体" pitchFamily="2" charset="-122"/>
                          <a:cs typeface="+mn-cs"/>
                        </a:rPr>
                        <a:t>未使用</a:t>
                      </a:r>
                    </a:p>
                  </a:txBody>
                  <a:tcPr marL="68580" marR="68580" marT="34290" marB="34290"/>
                </a:tc>
                <a:extLst>
                  <a:ext uri="{0D108BD9-81ED-4DB2-BD59-A6C34878D82A}">
                    <a16:rowId xmlns:a16="http://schemas.microsoft.com/office/drawing/2014/main" val="10007"/>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8</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kern="1200" dirty="0">
                          <a:solidFill>
                            <a:schemeClr val="tx1"/>
                          </a:solidFill>
                          <a:latin typeface="方正姚体" pitchFamily="2" charset="-122"/>
                          <a:ea typeface="方正姚体" pitchFamily="2" charset="-122"/>
                          <a:cs typeface="+mn-cs"/>
                        </a:rPr>
                        <a:t>未使用</a:t>
                      </a:r>
                    </a:p>
                  </a:txBody>
                  <a:tcPr marL="68580" marR="68580" marT="34290" marB="34290"/>
                </a:tc>
                <a:extLst>
                  <a:ext uri="{0D108BD9-81ED-4DB2-BD59-A6C34878D82A}">
                    <a16:rowId xmlns:a16="http://schemas.microsoft.com/office/drawing/2014/main" val="10008"/>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73416611"/>
              </p:ext>
            </p:extLst>
          </p:nvPr>
        </p:nvGraphicFramePr>
        <p:xfrm>
          <a:off x="4836588" y="1738040"/>
          <a:ext cx="3004054" cy="2857500"/>
        </p:xfrm>
        <a:graphic>
          <a:graphicData uri="http://schemas.openxmlformats.org/drawingml/2006/table">
            <a:tbl>
              <a:tblPr firstRow="1" bandRow="1">
                <a:tableStyleId>{21E4AEA4-8DFA-4A89-87EB-49C32662AFE0}</a:tableStyleId>
              </a:tblPr>
              <a:tblGrid>
                <a:gridCol w="521744">
                  <a:extLst>
                    <a:ext uri="{9D8B030D-6E8A-4147-A177-3AD203B41FA5}">
                      <a16:colId xmlns:a16="http://schemas.microsoft.com/office/drawing/2014/main" val="20000"/>
                    </a:ext>
                  </a:extLst>
                </a:gridCol>
                <a:gridCol w="539632">
                  <a:extLst>
                    <a:ext uri="{9D8B030D-6E8A-4147-A177-3AD203B41FA5}">
                      <a16:colId xmlns:a16="http://schemas.microsoft.com/office/drawing/2014/main" val="20001"/>
                    </a:ext>
                  </a:extLst>
                </a:gridCol>
                <a:gridCol w="528841">
                  <a:extLst>
                    <a:ext uri="{9D8B030D-6E8A-4147-A177-3AD203B41FA5}">
                      <a16:colId xmlns:a16="http://schemas.microsoft.com/office/drawing/2014/main" val="20002"/>
                    </a:ext>
                  </a:extLst>
                </a:gridCol>
                <a:gridCol w="1413837">
                  <a:extLst>
                    <a:ext uri="{9D8B030D-6E8A-4147-A177-3AD203B41FA5}">
                      <a16:colId xmlns:a16="http://schemas.microsoft.com/office/drawing/2014/main" val="20003"/>
                    </a:ext>
                  </a:extLst>
                </a:gridCol>
              </a:tblGrid>
              <a:tr h="285750">
                <a:tc>
                  <a:txBody>
                    <a:bodyPr/>
                    <a:lstStyle/>
                    <a:p>
                      <a:pPr algn="ctr"/>
                      <a:r>
                        <a:rPr lang="zh-CN" altLang="en-US" sz="1400" kern="1200" dirty="0">
                          <a:solidFill>
                            <a:schemeClr val="tx1"/>
                          </a:solidFill>
                          <a:latin typeface="方正姚体" pitchFamily="2" charset="-122"/>
                          <a:ea typeface="方正姚体" pitchFamily="2" charset="-122"/>
                          <a:cs typeface="+mn-cs"/>
                        </a:rPr>
                        <a:t>针脚</a:t>
                      </a:r>
                    </a:p>
                  </a:txBody>
                  <a:tcPr marL="68580" marR="68580" marT="34290" marB="34290"/>
                </a:tc>
                <a:tc>
                  <a:txBody>
                    <a:bodyPr/>
                    <a:lstStyle/>
                    <a:p>
                      <a:pPr algn="ctr"/>
                      <a:r>
                        <a:rPr lang="zh-CN" altLang="en-US" sz="1400" kern="1200" dirty="0">
                          <a:solidFill>
                            <a:schemeClr val="tx1"/>
                          </a:solidFill>
                          <a:latin typeface="方正姚体" pitchFamily="2" charset="-122"/>
                          <a:ea typeface="方正姚体" pitchFamily="2" charset="-122"/>
                          <a:cs typeface="+mn-cs"/>
                        </a:rPr>
                        <a:t>符号</a:t>
                      </a:r>
                    </a:p>
                  </a:txBody>
                  <a:tcPr marL="68580" marR="68580" marT="34290" marB="34290"/>
                </a:tc>
                <a:tc>
                  <a:txBody>
                    <a:bodyPr/>
                    <a:lstStyle/>
                    <a:p>
                      <a:pPr algn="ctr"/>
                      <a:r>
                        <a:rPr lang="zh-CN" altLang="en-US" sz="1400" kern="1200" dirty="0">
                          <a:solidFill>
                            <a:schemeClr val="tx1"/>
                          </a:solidFill>
                          <a:latin typeface="方正姚体" pitchFamily="2" charset="-122"/>
                          <a:ea typeface="方正姚体" pitchFamily="2" charset="-122"/>
                          <a:cs typeface="+mn-cs"/>
                        </a:rPr>
                        <a:t>方向</a:t>
                      </a:r>
                    </a:p>
                  </a:txBody>
                  <a:tcPr marL="68580" marR="68580" marT="34290" marB="34290"/>
                </a:tc>
                <a:tc>
                  <a:txBody>
                    <a:bodyPr/>
                    <a:lstStyle/>
                    <a:p>
                      <a:pPr algn="ctr"/>
                      <a:r>
                        <a:rPr lang="zh-CN" altLang="en-US" sz="1400" kern="1200" dirty="0">
                          <a:solidFill>
                            <a:schemeClr val="tx1"/>
                          </a:solidFill>
                          <a:latin typeface="方正姚体" pitchFamily="2" charset="-122"/>
                          <a:ea typeface="方正姚体" pitchFamily="2" charset="-122"/>
                          <a:cs typeface="+mn-cs"/>
                        </a:rPr>
                        <a:t>说明</a:t>
                      </a:r>
                    </a:p>
                  </a:txBody>
                  <a:tcPr marL="68580" marR="68580" marT="34290" marB="34290"/>
                </a:tc>
                <a:extLst>
                  <a:ext uri="{0D108BD9-81ED-4DB2-BD59-A6C34878D82A}">
                    <a16:rowId xmlns:a16="http://schemas.microsoft.com/office/drawing/2014/main" val="10000"/>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1</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en-US" altLang="zh-CN" sz="1400" kern="1200" dirty="0">
                          <a:solidFill>
                            <a:schemeClr val="tx1"/>
                          </a:solidFill>
                          <a:latin typeface="方正姚体" pitchFamily="2" charset="-122"/>
                          <a:ea typeface="方正姚体" pitchFamily="2" charset="-122"/>
                          <a:cs typeface="+mn-cs"/>
                        </a:rPr>
                        <a:t>DCD</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输入</a:t>
                      </a: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数据载波检测</a:t>
                      </a:r>
                    </a:p>
                  </a:txBody>
                  <a:tcPr marL="68580" marR="68580" marT="34290" marB="34290"/>
                </a:tc>
                <a:extLst>
                  <a:ext uri="{0D108BD9-81ED-4DB2-BD59-A6C34878D82A}">
                    <a16:rowId xmlns:a16="http://schemas.microsoft.com/office/drawing/2014/main" val="10001"/>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2</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en-US" altLang="zh-CN" sz="1400" kern="1200" dirty="0">
                          <a:solidFill>
                            <a:schemeClr val="tx1"/>
                          </a:solidFill>
                          <a:latin typeface="方正姚体" pitchFamily="2" charset="-122"/>
                          <a:ea typeface="方正姚体" pitchFamily="2" charset="-122"/>
                          <a:cs typeface="+mn-cs"/>
                        </a:rPr>
                        <a:t>RXD</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输入</a:t>
                      </a: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接收数据</a:t>
                      </a:r>
                    </a:p>
                  </a:txBody>
                  <a:tcPr marL="68580" marR="68580" marT="34290" marB="34290"/>
                </a:tc>
                <a:extLst>
                  <a:ext uri="{0D108BD9-81ED-4DB2-BD59-A6C34878D82A}">
                    <a16:rowId xmlns:a16="http://schemas.microsoft.com/office/drawing/2014/main" val="10002"/>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3</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en-US" altLang="zh-CN" sz="1400" kern="1200" dirty="0">
                          <a:solidFill>
                            <a:schemeClr val="tx1"/>
                          </a:solidFill>
                          <a:latin typeface="方正姚体" pitchFamily="2" charset="-122"/>
                          <a:ea typeface="方正姚体" pitchFamily="2" charset="-122"/>
                          <a:cs typeface="+mn-cs"/>
                        </a:rPr>
                        <a:t>TXD</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输出</a:t>
                      </a: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发送数据</a:t>
                      </a:r>
                    </a:p>
                  </a:txBody>
                  <a:tcPr marL="68580" marR="68580" marT="34290" marB="34290"/>
                </a:tc>
                <a:extLst>
                  <a:ext uri="{0D108BD9-81ED-4DB2-BD59-A6C34878D82A}">
                    <a16:rowId xmlns:a16="http://schemas.microsoft.com/office/drawing/2014/main" val="10003"/>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4</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en-US" altLang="zh-CN" sz="1400" kern="1200" dirty="0">
                          <a:solidFill>
                            <a:schemeClr val="tx1"/>
                          </a:solidFill>
                          <a:latin typeface="方正姚体" pitchFamily="2" charset="-122"/>
                          <a:ea typeface="方正姚体" pitchFamily="2" charset="-122"/>
                          <a:cs typeface="+mn-cs"/>
                        </a:rPr>
                        <a:t>DTR</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输出</a:t>
                      </a: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数据终端准备好</a:t>
                      </a:r>
                    </a:p>
                  </a:txBody>
                  <a:tcPr marL="68580" marR="68580" marT="34290" marB="34290"/>
                </a:tc>
                <a:extLst>
                  <a:ext uri="{0D108BD9-81ED-4DB2-BD59-A6C34878D82A}">
                    <a16:rowId xmlns:a16="http://schemas.microsoft.com/office/drawing/2014/main" val="10004"/>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5</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en-US" altLang="zh-CN" sz="1400" kern="1200" dirty="0">
                          <a:solidFill>
                            <a:schemeClr val="tx1"/>
                          </a:solidFill>
                          <a:latin typeface="方正姚体" pitchFamily="2" charset="-122"/>
                          <a:ea typeface="方正姚体" pitchFamily="2" charset="-122"/>
                          <a:cs typeface="+mn-cs"/>
                        </a:rPr>
                        <a:t>GND</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en-US" altLang="zh-CN" sz="1400" kern="1200" dirty="0">
                          <a:solidFill>
                            <a:schemeClr val="tx1"/>
                          </a:solidFill>
                          <a:latin typeface="方正姚体" pitchFamily="2" charset="-122"/>
                          <a:ea typeface="方正姚体" pitchFamily="2" charset="-122"/>
                          <a:cs typeface="+mn-cs"/>
                        </a:rPr>
                        <a:t>-</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信号地</a:t>
                      </a:r>
                    </a:p>
                  </a:txBody>
                  <a:tcPr marL="68580" marR="68580" marT="34290" marB="34290"/>
                </a:tc>
                <a:extLst>
                  <a:ext uri="{0D108BD9-81ED-4DB2-BD59-A6C34878D82A}">
                    <a16:rowId xmlns:a16="http://schemas.microsoft.com/office/drawing/2014/main" val="10005"/>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6</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en-US" altLang="zh-CN" sz="1400" kern="1200" dirty="0">
                          <a:solidFill>
                            <a:schemeClr val="tx1"/>
                          </a:solidFill>
                          <a:latin typeface="方正姚体" pitchFamily="2" charset="-122"/>
                          <a:ea typeface="方正姚体" pitchFamily="2" charset="-122"/>
                          <a:cs typeface="+mn-cs"/>
                        </a:rPr>
                        <a:t>DSR</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输入</a:t>
                      </a: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数据装置准备好</a:t>
                      </a:r>
                    </a:p>
                  </a:txBody>
                  <a:tcPr marL="68580" marR="68580" marT="34290" marB="34290"/>
                </a:tc>
                <a:extLst>
                  <a:ext uri="{0D108BD9-81ED-4DB2-BD59-A6C34878D82A}">
                    <a16:rowId xmlns:a16="http://schemas.microsoft.com/office/drawing/2014/main" val="10006"/>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7</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en-US" altLang="zh-CN" sz="1400" kern="1200" dirty="0">
                          <a:solidFill>
                            <a:schemeClr val="tx1"/>
                          </a:solidFill>
                          <a:latin typeface="方正姚体" pitchFamily="2" charset="-122"/>
                          <a:ea typeface="方正姚体" pitchFamily="2" charset="-122"/>
                          <a:cs typeface="+mn-cs"/>
                        </a:rPr>
                        <a:t>RTS</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输出</a:t>
                      </a: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请求发送</a:t>
                      </a:r>
                    </a:p>
                  </a:txBody>
                  <a:tcPr marL="68580" marR="68580" marT="34290" marB="34290"/>
                </a:tc>
                <a:extLst>
                  <a:ext uri="{0D108BD9-81ED-4DB2-BD59-A6C34878D82A}">
                    <a16:rowId xmlns:a16="http://schemas.microsoft.com/office/drawing/2014/main" val="10007"/>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8</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en-US" altLang="zh-CN" sz="1400" kern="1200" dirty="0">
                          <a:solidFill>
                            <a:schemeClr val="tx1"/>
                          </a:solidFill>
                          <a:latin typeface="方正姚体" pitchFamily="2" charset="-122"/>
                          <a:ea typeface="方正姚体" pitchFamily="2" charset="-122"/>
                          <a:cs typeface="+mn-cs"/>
                        </a:rPr>
                        <a:t>CTS</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输入</a:t>
                      </a: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允许发送</a:t>
                      </a:r>
                    </a:p>
                  </a:txBody>
                  <a:tcPr marL="68580" marR="68580" marT="34290" marB="34290"/>
                </a:tc>
                <a:extLst>
                  <a:ext uri="{0D108BD9-81ED-4DB2-BD59-A6C34878D82A}">
                    <a16:rowId xmlns:a16="http://schemas.microsoft.com/office/drawing/2014/main" val="10008"/>
                  </a:ext>
                </a:extLst>
              </a:tr>
              <a:tr h="285750">
                <a:tc>
                  <a:txBody>
                    <a:bodyPr/>
                    <a:lstStyle/>
                    <a:p>
                      <a:pPr algn="ctr"/>
                      <a:r>
                        <a:rPr lang="en-US" altLang="zh-CN" sz="1400" kern="1200" dirty="0">
                          <a:solidFill>
                            <a:schemeClr val="tx1"/>
                          </a:solidFill>
                          <a:latin typeface="方正姚体" pitchFamily="2" charset="-122"/>
                          <a:ea typeface="方正姚体" pitchFamily="2" charset="-122"/>
                          <a:cs typeface="+mn-cs"/>
                        </a:rPr>
                        <a:t>9</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en-US" altLang="zh-CN" sz="1400" kern="1200" dirty="0">
                          <a:solidFill>
                            <a:schemeClr val="tx1"/>
                          </a:solidFill>
                          <a:latin typeface="方正姚体" pitchFamily="2" charset="-122"/>
                          <a:ea typeface="方正姚体" pitchFamily="2" charset="-122"/>
                          <a:cs typeface="+mn-cs"/>
                        </a:rPr>
                        <a:t>RI</a:t>
                      </a:r>
                      <a:endParaRPr lang="zh-CN" altLang="en-US" sz="1400" kern="1200" dirty="0">
                        <a:solidFill>
                          <a:schemeClr val="tx1"/>
                        </a:solidFill>
                        <a:latin typeface="方正姚体" pitchFamily="2" charset="-122"/>
                        <a:ea typeface="方正姚体" pitchFamily="2" charset="-122"/>
                        <a:cs typeface="+mn-cs"/>
                      </a:endParaRP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输入</a:t>
                      </a:r>
                    </a:p>
                  </a:txBody>
                  <a:tcPr marL="68580" marR="68580" marT="34290" marB="34290"/>
                </a:tc>
                <a:tc>
                  <a:txBody>
                    <a:bodyPr/>
                    <a:lstStyle/>
                    <a:p>
                      <a:r>
                        <a:rPr lang="zh-CN" altLang="en-US" sz="1400" kern="1200" dirty="0">
                          <a:solidFill>
                            <a:schemeClr val="tx1"/>
                          </a:solidFill>
                          <a:latin typeface="方正姚体" pitchFamily="2" charset="-122"/>
                          <a:ea typeface="方正姚体" pitchFamily="2" charset="-122"/>
                          <a:cs typeface="+mn-cs"/>
                        </a:rPr>
                        <a:t>振铃指示</a:t>
                      </a:r>
                    </a:p>
                  </a:txBody>
                  <a:tcPr marL="68580" marR="68580" marT="34290" marB="34290"/>
                </a:tc>
                <a:extLst>
                  <a:ext uri="{0D108BD9-81ED-4DB2-BD59-A6C34878D82A}">
                    <a16:rowId xmlns:a16="http://schemas.microsoft.com/office/drawing/2014/main" val="10009"/>
                  </a:ext>
                </a:extLst>
              </a:tr>
            </a:tbl>
          </a:graphicData>
        </a:graphic>
      </p:graphicFrame>
      <p:pic>
        <p:nvPicPr>
          <p:cNvPr id="4099" name="Picture 3"/>
          <p:cNvPicPr>
            <a:picLocks noChangeAspect="1" noChangeArrowheads="1"/>
          </p:cNvPicPr>
          <p:nvPr/>
        </p:nvPicPr>
        <p:blipFill>
          <a:blip r:embed="rId3"/>
          <a:srcRect/>
          <a:stretch>
            <a:fillRect/>
          </a:stretch>
        </p:blipFill>
        <p:spPr bwMode="auto">
          <a:xfrm>
            <a:off x="350454" y="1782694"/>
            <a:ext cx="1215000" cy="1352509"/>
          </a:xfrm>
          <a:prstGeom prst="rect">
            <a:avLst/>
          </a:prstGeom>
          <a:noFill/>
          <a:ln w="9525">
            <a:noFill/>
            <a:miter lim="800000"/>
            <a:headEnd/>
            <a:tailEnd/>
          </a:ln>
        </p:spPr>
      </p:pic>
      <p:pic>
        <p:nvPicPr>
          <p:cNvPr id="4100" name="Picture 4"/>
          <p:cNvPicPr>
            <a:picLocks noChangeAspect="1" noChangeArrowheads="1"/>
          </p:cNvPicPr>
          <p:nvPr/>
        </p:nvPicPr>
        <p:blipFill>
          <a:blip r:embed="rId4"/>
          <a:srcRect/>
          <a:stretch>
            <a:fillRect/>
          </a:stretch>
        </p:blipFill>
        <p:spPr bwMode="auto">
          <a:xfrm>
            <a:off x="337565" y="3453906"/>
            <a:ext cx="1215000" cy="847078"/>
          </a:xfrm>
          <a:prstGeom prst="rect">
            <a:avLst/>
          </a:prstGeom>
          <a:noFill/>
          <a:ln w="9525">
            <a:noFill/>
            <a:miter lim="800000"/>
            <a:headEnd/>
            <a:tailEnd/>
          </a:ln>
        </p:spPr>
      </p:pic>
      <p:pic>
        <p:nvPicPr>
          <p:cNvPr id="4101" name="Picture 5"/>
          <p:cNvPicPr>
            <a:picLocks noChangeAspect="1" noChangeArrowheads="1"/>
          </p:cNvPicPr>
          <p:nvPr/>
        </p:nvPicPr>
        <p:blipFill>
          <a:blip r:embed="rId5"/>
          <a:srcRect/>
          <a:stretch>
            <a:fillRect/>
          </a:stretch>
        </p:blipFill>
        <p:spPr bwMode="auto">
          <a:xfrm>
            <a:off x="7903129" y="1758505"/>
            <a:ext cx="961751" cy="1283468"/>
          </a:xfrm>
          <a:prstGeom prst="rect">
            <a:avLst/>
          </a:prstGeom>
          <a:noFill/>
          <a:ln w="9525">
            <a:noFill/>
            <a:miter lim="800000"/>
            <a:headEnd/>
            <a:tailEnd/>
          </a:ln>
        </p:spPr>
      </p:pic>
      <p:pic>
        <p:nvPicPr>
          <p:cNvPr id="4102" name="Picture 6"/>
          <p:cNvPicPr>
            <a:picLocks noChangeAspect="1" noChangeArrowheads="1"/>
          </p:cNvPicPr>
          <p:nvPr/>
        </p:nvPicPr>
        <p:blipFill>
          <a:blip r:embed="rId6"/>
          <a:srcRect/>
          <a:stretch>
            <a:fillRect/>
          </a:stretch>
        </p:blipFill>
        <p:spPr bwMode="auto">
          <a:xfrm>
            <a:off x="7962761" y="3139044"/>
            <a:ext cx="961752" cy="1227070"/>
          </a:xfrm>
          <a:prstGeom prst="rect">
            <a:avLst/>
          </a:prstGeom>
          <a:noFill/>
          <a:ln w="9525">
            <a:noFill/>
            <a:miter lim="800000"/>
            <a:headEnd/>
            <a:tailEnd/>
          </a:ln>
        </p:spPr>
      </p:pic>
      <p:sp>
        <p:nvSpPr>
          <p:cNvPr id="20" name="TextBox 19"/>
          <p:cNvSpPr txBox="1"/>
          <p:nvPr/>
        </p:nvSpPr>
        <p:spPr>
          <a:xfrm>
            <a:off x="5210034" y="4617357"/>
            <a:ext cx="2896738" cy="300083"/>
          </a:xfrm>
          <a:prstGeom prst="rect">
            <a:avLst/>
          </a:prstGeom>
          <a:noFill/>
        </p:spPr>
        <p:txBody>
          <a:bodyPr wrap="square" lIns="68376" tIns="34289" rIns="68376" bIns="34289" rtlCol="0">
            <a:spAutoFit/>
          </a:bodyPr>
          <a:lstStyle/>
          <a:p>
            <a:pPr algn="ctr" defTabSz="683488" eaLnBrk="1" fontAlgn="auto" hangingPunct="1">
              <a:spcBef>
                <a:spcPts val="0"/>
              </a:spcBef>
              <a:spcAft>
                <a:spcPts val="0"/>
              </a:spcAft>
            </a:pPr>
            <a:r>
              <a:rPr lang="en-US" altLang="zh-CN" sz="1500" dirty="0">
                <a:solidFill>
                  <a:prstClr val="black"/>
                </a:solidFill>
                <a:latin typeface="Microsoft YaHei" panose="020B0503020204020204" pitchFamily="34" charset="-122"/>
                <a:ea typeface="Microsoft YaHei" panose="020B0503020204020204" pitchFamily="34" charset="-122"/>
              </a:rPr>
              <a:t>RS-232-C DB-9</a:t>
            </a:r>
            <a:r>
              <a:rPr lang="zh-CN" altLang="en-US" sz="1500" dirty="0">
                <a:solidFill>
                  <a:prstClr val="black"/>
                </a:solidFill>
                <a:latin typeface="Microsoft YaHei" panose="020B0503020204020204" pitchFamily="34" charset="-122"/>
                <a:ea typeface="Microsoft YaHei" panose="020B0503020204020204" pitchFamily="34" charset="-122"/>
              </a:rPr>
              <a:t>接口功能特性</a:t>
            </a:r>
          </a:p>
        </p:txBody>
      </p:sp>
      <p:sp>
        <p:nvSpPr>
          <p:cNvPr id="21" name="TextBox 20"/>
          <p:cNvSpPr txBox="1"/>
          <p:nvPr/>
        </p:nvSpPr>
        <p:spPr>
          <a:xfrm>
            <a:off x="980632" y="4617357"/>
            <a:ext cx="2919216" cy="300083"/>
          </a:xfrm>
          <a:prstGeom prst="rect">
            <a:avLst/>
          </a:prstGeom>
          <a:noFill/>
        </p:spPr>
        <p:txBody>
          <a:bodyPr wrap="square" lIns="68376" tIns="34289" rIns="68376" bIns="34289" rtlCol="0">
            <a:spAutoFit/>
          </a:bodyPr>
          <a:lstStyle/>
          <a:p>
            <a:pPr algn="ctr" defTabSz="683488" eaLnBrk="1" fontAlgn="auto" hangingPunct="1">
              <a:spcBef>
                <a:spcPts val="0"/>
              </a:spcBef>
              <a:spcAft>
                <a:spcPts val="0"/>
              </a:spcAft>
            </a:pPr>
            <a:r>
              <a:rPr lang="en-US" altLang="zh-CN" sz="1500" dirty="0">
                <a:solidFill>
                  <a:prstClr val="black"/>
                </a:solidFill>
                <a:latin typeface="Microsoft YaHei" panose="020B0503020204020204" pitchFamily="34" charset="-122"/>
                <a:ea typeface="Microsoft YaHei" panose="020B0503020204020204" pitchFamily="34" charset="-122"/>
              </a:rPr>
              <a:t>10BASE-T RJ-45 </a:t>
            </a:r>
            <a:r>
              <a:rPr lang="zh-CN" altLang="en-US" sz="1500" dirty="0">
                <a:solidFill>
                  <a:prstClr val="black"/>
                </a:solidFill>
                <a:latin typeface="Microsoft YaHei" panose="020B0503020204020204" pitchFamily="34" charset="-122"/>
                <a:ea typeface="Microsoft YaHei" panose="020B0503020204020204" pitchFamily="34" charset="-122"/>
              </a:rPr>
              <a:t>接口功能特性</a:t>
            </a:r>
          </a:p>
        </p:txBody>
      </p:sp>
    </p:spTree>
    <p:extLst>
      <p:ext uri="{BB962C8B-B14F-4D97-AF65-F5344CB8AC3E}">
        <p14:creationId xmlns:p14="http://schemas.microsoft.com/office/powerpoint/2010/main" val="910933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a:xfrm>
            <a:off x="792163" y="339502"/>
            <a:ext cx="8231345" cy="432197"/>
          </a:xfrm>
        </p:spPr>
        <p:txBody>
          <a:bodyPr>
            <a:noAutofit/>
          </a:bodyPr>
          <a:lstStyle/>
          <a:p>
            <a:pPr marL="745685" indent="-745685" fontAlgn="auto">
              <a:spcAft>
                <a:spcPts val="0"/>
              </a:spcAft>
              <a:defRPr/>
            </a:pPr>
            <a:r>
              <a:rPr lang="zh-CN"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低轨道卫星</a:t>
            </a:r>
            <a:endParaRPr lang="zh-CN" altLang="zh-CN"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0899" name="Rectangle 3"/>
          <p:cNvSpPr>
            <a:spLocks noGrp="1" noRot="1" noChangeArrowheads="1"/>
          </p:cNvSpPr>
          <p:nvPr>
            <p:ph idx="4294967295"/>
          </p:nvPr>
        </p:nvSpPr>
        <p:spPr>
          <a:xfrm>
            <a:off x="792163" y="1203325"/>
            <a:ext cx="7452245" cy="3060700"/>
          </a:xfrm>
        </p:spPr>
        <p:txBody>
          <a:bodyPr>
            <a:norm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LEO</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Low-Earth Orbit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，低地球轨道）卫星，由于它们的运动速度极快，所以，一个完整的系统需要大量的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LEO</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卫星。</a:t>
            </a:r>
          </a:p>
          <a:p>
            <a:pPr marL="548100" indent="-342900">
              <a:lnSpc>
                <a:spcPct val="130000"/>
              </a:lnSpc>
              <a:buFont typeface="Wingdings" panose="05000000000000000000" pitchFamily="2" charset="2"/>
              <a:buChar char="ü"/>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信号传播时延小（地面站功率小，延迟只有几毫秒）</a:t>
            </a:r>
          </a:p>
          <a:p>
            <a:pPr marL="548100" indent="-342900">
              <a:lnSpc>
                <a:spcPct val="130000"/>
              </a:lnSpc>
              <a:buFont typeface="Wingdings" panose="05000000000000000000" pitchFamily="2" charset="2"/>
              <a:buChar char="ü"/>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地面终端设备简单、造价低，是手持式终端的最佳方式</a:t>
            </a:r>
          </a:p>
          <a:p>
            <a:pPr marL="548100" indent="-342900">
              <a:lnSpc>
                <a:spcPct val="130000"/>
              </a:lnSpc>
              <a:buFont typeface="Wingdings" panose="05000000000000000000" pitchFamily="2" charset="2"/>
              <a:buChar char="ü"/>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卫星造价低、发射容易</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2015</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年的</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SpaceX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Starlink</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“星链”互联网</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2018</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年的鸿雁星座计划</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28700" y="215646"/>
            <a:ext cx="8231345" cy="432197"/>
          </a:xfrm>
        </p:spPr>
        <p:txBody>
          <a:bodyPr>
            <a:noAutofit/>
          </a:bodyPr>
          <a:lstStyle/>
          <a:p>
            <a:pPr fontAlgn="auto">
              <a:spcAft>
                <a:spcPts val="0"/>
              </a:spcAft>
              <a:defRPr/>
            </a:pP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2.4 </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信道复用技术 </a:t>
            </a:r>
          </a:p>
        </p:txBody>
      </p:sp>
      <p:sp>
        <p:nvSpPr>
          <p:cNvPr id="81923" name="Rectangle 3"/>
          <p:cNvSpPr>
            <a:spLocks noGrp="1" noChangeArrowheads="1"/>
          </p:cNvSpPr>
          <p:nvPr>
            <p:ph idx="4294967295"/>
          </p:nvPr>
        </p:nvSpPr>
        <p:spPr>
          <a:xfrm>
            <a:off x="611560" y="1250950"/>
            <a:ext cx="7237040" cy="3103563"/>
          </a:xfrm>
        </p:spPr>
        <p:txBody>
          <a:bodyPr>
            <a:normAutofit/>
          </a:bodyPr>
          <a:lstStyle/>
          <a:p>
            <a:r>
              <a:rPr lang="zh-CN" altLang="en-US" sz="20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复用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(multiplexing)</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是通信技术中的基本概念。 </a:t>
            </a:r>
          </a:p>
        </p:txBody>
      </p:sp>
      <p:grpSp>
        <p:nvGrpSpPr>
          <p:cNvPr id="81924" name="Group 4"/>
          <p:cNvGrpSpPr>
            <a:grpSpLocks/>
          </p:cNvGrpSpPr>
          <p:nvPr/>
        </p:nvGrpSpPr>
        <p:grpSpPr bwMode="auto">
          <a:xfrm>
            <a:off x="790438" y="2247916"/>
            <a:ext cx="7526618" cy="1727642"/>
            <a:chOff x="0" y="0"/>
            <a:chExt cx="5466" cy="1778"/>
          </a:xfrm>
        </p:grpSpPr>
        <p:sp>
          <p:nvSpPr>
            <p:cNvPr id="81925" name="Line 20"/>
            <p:cNvSpPr>
              <a:spLocks noChangeShapeType="1"/>
            </p:cNvSpPr>
            <p:nvPr/>
          </p:nvSpPr>
          <p:spPr bwMode="auto">
            <a:xfrm>
              <a:off x="3195" y="653"/>
              <a:ext cx="2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26" name="Text Box 31"/>
            <p:cNvSpPr txBox="1">
              <a:spLocks noChangeArrowheads="1"/>
            </p:cNvSpPr>
            <p:nvPr/>
          </p:nvSpPr>
          <p:spPr bwMode="auto">
            <a:xfrm>
              <a:off x="3790" y="363"/>
              <a:ext cx="805"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latin typeface="Arial" charset="0"/>
                  <a:ea typeface="黑体" pitchFamily="49" charset="-122"/>
                </a:rPr>
                <a:t>共享信道</a:t>
              </a:r>
            </a:p>
          </p:txBody>
        </p:sp>
        <p:grpSp>
          <p:nvGrpSpPr>
            <p:cNvPr id="81927" name="Group 7"/>
            <p:cNvGrpSpPr>
              <a:grpSpLocks/>
            </p:cNvGrpSpPr>
            <p:nvPr/>
          </p:nvGrpSpPr>
          <p:grpSpPr bwMode="auto">
            <a:xfrm>
              <a:off x="282" y="275"/>
              <a:ext cx="2147" cy="756"/>
              <a:chOff x="0" y="0"/>
              <a:chExt cx="1180" cy="590"/>
            </a:xfrm>
          </p:grpSpPr>
          <p:sp>
            <p:nvSpPr>
              <p:cNvPr id="81952" name="Line 10"/>
              <p:cNvSpPr>
                <a:spLocks noChangeShapeType="1"/>
              </p:cNvSpPr>
              <p:nvPr/>
            </p:nvSpPr>
            <p:spPr bwMode="auto">
              <a:xfrm>
                <a:off x="0" y="0"/>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53" name="Line 11"/>
              <p:cNvSpPr>
                <a:spLocks noChangeShapeType="1"/>
              </p:cNvSpPr>
              <p:nvPr/>
            </p:nvSpPr>
            <p:spPr bwMode="auto">
              <a:xfrm>
                <a:off x="0" y="295"/>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54" name="Line 12"/>
              <p:cNvSpPr>
                <a:spLocks noChangeShapeType="1"/>
              </p:cNvSpPr>
              <p:nvPr/>
            </p:nvSpPr>
            <p:spPr bwMode="auto">
              <a:xfrm>
                <a:off x="0" y="590"/>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1928" name="Text Box 13"/>
            <p:cNvSpPr txBox="1">
              <a:spLocks noChangeArrowheads="1"/>
            </p:cNvSpPr>
            <p:nvPr/>
          </p:nvSpPr>
          <p:spPr bwMode="auto">
            <a:xfrm>
              <a:off x="1072" y="0"/>
              <a:ext cx="469"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latin typeface="黑体" pitchFamily="49" charset="-122"/>
                  <a:ea typeface="黑体" pitchFamily="49" charset="-122"/>
                </a:rPr>
                <a:t>信道</a:t>
              </a:r>
            </a:p>
          </p:txBody>
        </p:sp>
        <p:sp>
          <p:nvSpPr>
            <p:cNvPr id="81929" name="Oval 14"/>
            <p:cNvSpPr>
              <a:spLocks noChangeArrowheads="1"/>
            </p:cNvSpPr>
            <p:nvPr/>
          </p:nvSpPr>
          <p:spPr bwMode="auto">
            <a:xfrm>
              <a:off x="0" y="130"/>
              <a:ext cx="282" cy="29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A</a:t>
              </a:r>
              <a:r>
                <a:rPr lang="en-US" altLang="zh-CN" sz="1800" baseline="-25000">
                  <a:latin typeface="Arial" charset="0"/>
                  <a:ea typeface="黑体" pitchFamily="49" charset="-122"/>
                </a:rPr>
                <a:t>1</a:t>
              </a:r>
            </a:p>
          </p:txBody>
        </p:sp>
        <p:sp>
          <p:nvSpPr>
            <p:cNvPr id="81930" name="Oval 15"/>
            <p:cNvSpPr>
              <a:spLocks noChangeArrowheads="1"/>
            </p:cNvSpPr>
            <p:nvPr/>
          </p:nvSpPr>
          <p:spPr bwMode="auto">
            <a:xfrm>
              <a:off x="2373" y="130"/>
              <a:ext cx="281" cy="29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A</a:t>
              </a:r>
              <a:r>
                <a:rPr lang="en-US" altLang="zh-CN" sz="1800" baseline="-25000">
                  <a:latin typeface="Arial" charset="0"/>
                  <a:ea typeface="黑体" pitchFamily="49" charset="-122"/>
                </a:rPr>
                <a:t>2</a:t>
              </a:r>
            </a:p>
          </p:txBody>
        </p:sp>
        <p:sp>
          <p:nvSpPr>
            <p:cNvPr id="81931" name="Oval 16"/>
            <p:cNvSpPr>
              <a:spLocks noChangeArrowheads="1"/>
            </p:cNvSpPr>
            <p:nvPr/>
          </p:nvSpPr>
          <p:spPr bwMode="auto">
            <a:xfrm>
              <a:off x="0" y="509"/>
              <a:ext cx="282" cy="289"/>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B</a:t>
              </a:r>
              <a:r>
                <a:rPr lang="en-US" altLang="zh-CN" sz="1800" baseline="-25000">
                  <a:latin typeface="Arial" charset="0"/>
                  <a:ea typeface="黑体" pitchFamily="49" charset="-122"/>
                </a:rPr>
                <a:t>1</a:t>
              </a:r>
            </a:p>
          </p:txBody>
        </p:sp>
        <p:sp>
          <p:nvSpPr>
            <p:cNvPr id="81932" name="Oval 17"/>
            <p:cNvSpPr>
              <a:spLocks noChangeArrowheads="1"/>
            </p:cNvSpPr>
            <p:nvPr/>
          </p:nvSpPr>
          <p:spPr bwMode="auto">
            <a:xfrm>
              <a:off x="2373" y="509"/>
              <a:ext cx="281" cy="289"/>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B</a:t>
              </a:r>
              <a:r>
                <a:rPr lang="en-US" altLang="zh-CN" sz="1800" baseline="-25000">
                  <a:latin typeface="Arial" charset="0"/>
                  <a:ea typeface="黑体" pitchFamily="49" charset="-122"/>
                </a:rPr>
                <a:t>2</a:t>
              </a:r>
            </a:p>
          </p:txBody>
        </p:sp>
        <p:sp>
          <p:nvSpPr>
            <p:cNvPr id="81933" name="Oval 18"/>
            <p:cNvSpPr>
              <a:spLocks noChangeArrowheads="1"/>
            </p:cNvSpPr>
            <p:nvPr/>
          </p:nvSpPr>
          <p:spPr bwMode="auto">
            <a:xfrm>
              <a:off x="0" y="886"/>
              <a:ext cx="282" cy="29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C</a:t>
              </a:r>
              <a:r>
                <a:rPr lang="en-US" altLang="zh-CN" sz="1800" baseline="-25000">
                  <a:latin typeface="Arial" charset="0"/>
                  <a:ea typeface="黑体" pitchFamily="49" charset="-122"/>
                </a:rPr>
                <a:t>1</a:t>
              </a:r>
            </a:p>
          </p:txBody>
        </p:sp>
        <p:sp>
          <p:nvSpPr>
            <p:cNvPr id="81934" name="Oval 19"/>
            <p:cNvSpPr>
              <a:spLocks noChangeArrowheads="1"/>
            </p:cNvSpPr>
            <p:nvPr/>
          </p:nvSpPr>
          <p:spPr bwMode="auto">
            <a:xfrm>
              <a:off x="2373" y="886"/>
              <a:ext cx="281" cy="29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C</a:t>
              </a:r>
              <a:r>
                <a:rPr lang="en-US" altLang="zh-CN" sz="1800" baseline="-25000">
                  <a:latin typeface="Arial" charset="0"/>
                  <a:ea typeface="黑体" pitchFamily="49" charset="-122"/>
                </a:rPr>
                <a:t>2</a:t>
              </a:r>
            </a:p>
          </p:txBody>
        </p:sp>
        <p:sp>
          <p:nvSpPr>
            <p:cNvPr id="81935" name="Text Box 29"/>
            <p:cNvSpPr txBox="1">
              <a:spLocks noChangeArrowheads="1"/>
            </p:cNvSpPr>
            <p:nvPr/>
          </p:nvSpPr>
          <p:spPr bwMode="auto">
            <a:xfrm>
              <a:off x="1072" y="406"/>
              <a:ext cx="469"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latin typeface="黑体" pitchFamily="49" charset="-122"/>
                  <a:ea typeface="黑体" pitchFamily="49" charset="-122"/>
                </a:rPr>
                <a:t>信道</a:t>
              </a:r>
            </a:p>
          </p:txBody>
        </p:sp>
        <p:sp>
          <p:nvSpPr>
            <p:cNvPr id="81936" name="Text Box 30"/>
            <p:cNvSpPr txBox="1">
              <a:spLocks noChangeArrowheads="1"/>
            </p:cNvSpPr>
            <p:nvPr/>
          </p:nvSpPr>
          <p:spPr bwMode="auto">
            <a:xfrm>
              <a:off x="1072" y="793"/>
              <a:ext cx="469"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latin typeface="黑体" pitchFamily="49" charset="-122"/>
                  <a:ea typeface="黑体" pitchFamily="49" charset="-122"/>
                </a:rPr>
                <a:t>信道</a:t>
              </a:r>
            </a:p>
          </p:txBody>
        </p:sp>
        <p:sp>
          <p:nvSpPr>
            <p:cNvPr id="81937" name="Line 4"/>
            <p:cNvSpPr>
              <a:spLocks noChangeShapeType="1"/>
            </p:cNvSpPr>
            <p:nvPr/>
          </p:nvSpPr>
          <p:spPr bwMode="auto">
            <a:xfrm>
              <a:off x="3682" y="653"/>
              <a:ext cx="972"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8" name="Line 5"/>
            <p:cNvSpPr>
              <a:spLocks noChangeShapeType="1"/>
            </p:cNvSpPr>
            <p:nvPr/>
          </p:nvSpPr>
          <p:spPr bwMode="auto">
            <a:xfrm>
              <a:off x="4979" y="711"/>
              <a:ext cx="325" cy="2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9" name="Line 6"/>
            <p:cNvSpPr>
              <a:spLocks noChangeShapeType="1"/>
            </p:cNvSpPr>
            <p:nvPr/>
          </p:nvSpPr>
          <p:spPr bwMode="auto">
            <a:xfrm flipH="1">
              <a:off x="4979" y="304"/>
              <a:ext cx="325" cy="2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0" name="Line 7"/>
            <p:cNvSpPr>
              <a:spLocks noChangeShapeType="1"/>
            </p:cNvSpPr>
            <p:nvPr/>
          </p:nvSpPr>
          <p:spPr bwMode="auto">
            <a:xfrm flipV="1">
              <a:off x="3140" y="711"/>
              <a:ext cx="271" cy="2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1" name="Line 8"/>
            <p:cNvSpPr>
              <a:spLocks noChangeShapeType="1"/>
            </p:cNvSpPr>
            <p:nvPr/>
          </p:nvSpPr>
          <p:spPr bwMode="auto">
            <a:xfrm>
              <a:off x="3140" y="304"/>
              <a:ext cx="271" cy="2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42" name="Oval 21"/>
            <p:cNvSpPr>
              <a:spLocks noChangeArrowheads="1"/>
            </p:cNvSpPr>
            <p:nvPr/>
          </p:nvSpPr>
          <p:spPr bwMode="auto">
            <a:xfrm>
              <a:off x="2926" y="130"/>
              <a:ext cx="269" cy="29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A</a:t>
              </a:r>
              <a:r>
                <a:rPr lang="en-US" altLang="zh-CN" sz="1800" baseline="-25000">
                  <a:latin typeface="Arial" charset="0"/>
                  <a:ea typeface="黑体" pitchFamily="49" charset="-122"/>
                </a:rPr>
                <a:t>1</a:t>
              </a:r>
            </a:p>
          </p:txBody>
        </p:sp>
        <p:sp>
          <p:nvSpPr>
            <p:cNvPr id="81943" name="Oval 22"/>
            <p:cNvSpPr>
              <a:spLocks noChangeArrowheads="1"/>
            </p:cNvSpPr>
            <p:nvPr/>
          </p:nvSpPr>
          <p:spPr bwMode="auto">
            <a:xfrm>
              <a:off x="5196" y="130"/>
              <a:ext cx="270" cy="29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A</a:t>
              </a:r>
              <a:r>
                <a:rPr lang="en-US" altLang="zh-CN" sz="1800" baseline="-25000">
                  <a:latin typeface="Arial" charset="0"/>
                  <a:ea typeface="黑体" pitchFamily="49" charset="-122"/>
                </a:rPr>
                <a:t>2</a:t>
              </a:r>
            </a:p>
          </p:txBody>
        </p:sp>
        <p:sp>
          <p:nvSpPr>
            <p:cNvPr id="81944" name="Oval 23"/>
            <p:cNvSpPr>
              <a:spLocks noChangeArrowheads="1"/>
            </p:cNvSpPr>
            <p:nvPr/>
          </p:nvSpPr>
          <p:spPr bwMode="auto">
            <a:xfrm>
              <a:off x="2926" y="499"/>
              <a:ext cx="269" cy="29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B</a:t>
              </a:r>
              <a:r>
                <a:rPr lang="en-US" altLang="zh-CN" sz="1800" baseline="-25000">
                  <a:latin typeface="Arial" charset="0"/>
                  <a:ea typeface="黑体" pitchFamily="49" charset="-122"/>
                </a:rPr>
                <a:t>1</a:t>
              </a:r>
            </a:p>
          </p:txBody>
        </p:sp>
        <p:sp>
          <p:nvSpPr>
            <p:cNvPr id="81945" name="Oval 24"/>
            <p:cNvSpPr>
              <a:spLocks noChangeArrowheads="1"/>
            </p:cNvSpPr>
            <p:nvPr/>
          </p:nvSpPr>
          <p:spPr bwMode="auto">
            <a:xfrm>
              <a:off x="5196" y="499"/>
              <a:ext cx="270" cy="29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B</a:t>
              </a:r>
              <a:r>
                <a:rPr lang="en-US" altLang="zh-CN" sz="1800" baseline="-25000">
                  <a:latin typeface="Arial" charset="0"/>
                  <a:ea typeface="黑体" pitchFamily="49" charset="-122"/>
                </a:rPr>
                <a:t>2</a:t>
              </a:r>
            </a:p>
          </p:txBody>
        </p:sp>
        <p:sp>
          <p:nvSpPr>
            <p:cNvPr id="81946" name="Oval 25"/>
            <p:cNvSpPr>
              <a:spLocks noChangeArrowheads="1"/>
            </p:cNvSpPr>
            <p:nvPr/>
          </p:nvSpPr>
          <p:spPr bwMode="auto">
            <a:xfrm>
              <a:off x="2926" y="886"/>
              <a:ext cx="269" cy="29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C</a:t>
              </a:r>
              <a:r>
                <a:rPr lang="en-US" altLang="zh-CN" sz="1800" baseline="-25000">
                  <a:latin typeface="Arial" charset="0"/>
                  <a:ea typeface="黑体" pitchFamily="49" charset="-122"/>
                </a:rPr>
                <a:t>1</a:t>
              </a:r>
            </a:p>
          </p:txBody>
        </p:sp>
        <p:sp>
          <p:nvSpPr>
            <p:cNvPr id="81947" name="Oval 26"/>
            <p:cNvSpPr>
              <a:spLocks noChangeArrowheads="1"/>
            </p:cNvSpPr>
            <p:nvPr/>
          </p:nvSpPr>
          <p:spPr bwMode="auto">
            <a:xfrm>
              <a:off x="5196" y="886"/>
              <a:ext cx="270" cy="29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1800">
                  <a:latin typeface="Arial" charset="0"/>
                  <a:ea typeface="黑体" pitchFamily="49" charset="-122"/>
                </a:rPr>
                <a:t>C</a:t>
              </a:r>
              <a:r>
                <a:rPr lang="en-US" altLang="zh-CN" sz="1800" baseline="-25000">
                  <a:latin typeface="Arial" charset="0"/>
                  <a:ea typeface="黑体" pitchFamily="49" charset="-122"/>
                </a:rPr>
                <a:t>2</a:t>
              </a:r>
            </a:p>
          </p:txBody>
        </p:sp>
        <p:sp>
          <p:nvSpPr>
            <p:cNvPr id="81948" name="Rectangle 27"/>
            <p:cNvSpPr>
              <a:spLocks noChangeArrowheads="1"/>
            </p:cNvSpPr>
            <p:nvPr/>
          </p:nvSpPr>
          <p:spPr bwMode="auto">
            <a:xfrm>
              <a:off x="3358" y="497"/>
              <a:ext cx="377" cy="29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en-US" sz="1800">
                  <a:latin typeface="Arial" charset="0"/>
                  <a:ea typeface="黑体" pitchFamily="49" charset="-122"/>
                </a:rPr>
                <a:t>复用</a:t>
              </a:r>
            </a:p>
          </p:txBody>
        </p:sp>
        <p:sp>
          <p:nvSpPr>
            <p:cNvPr id="81949" name="Rectangle 28"/>
            <p:cNvSpPr>
              <a:spLocks noChangeArrowheads="1"/>
            </p:cNvSpPr>
            <p:nvPr/>
          </p:nvSpPr>
          <p:spPr bwMode="auto">
            <a:xfrm>
              <a:off x="4654" y="497"/>
              <a:ext cx="378" cy="29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en-US" sz="1800">
                  <a:latin typeface="Arial" charset="0"/>
                  <a:ea typeface="黑体" pitchFamily="49" charset="-122"/>
                </a:rPr>
                <a:t>分用</a:t>
              </a:r>
            </a:p>
          </p:txBody>
        </p:sp>
        <p:sp>
          <p:nvSpPr>
            <p:cNvPr id="81950" name="Text Box 32"/>
            <p:cNvSpPr txBox="1">
              <a:spLocks noChangeArrowheads="1"/>
            </p:cNvSpPr>
            <p:nvPr/>
          </p:nvSpPr>
          <p:spPr bwMode="auto">
            <a:xfrm>
              <a:off x="341" y="1394"/>
              <a:ext cx="1643"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latin typeface="黑体" pitchFamily="49" charset="-122"/>
                  <a:ea typeface="黑体" pitchFamily="49" charset="-122"/>
                </a:rPr>
                <a:t>(a) </a:t>
              </a:r>
              <a:r>
                <a:rPr lang="zh-CN" altLang="en-US" sz="1800">
                  <a:latin typeface="黑体" pitchFamily="49" charset="-122"/>
                  <a:ea typeface="黑体" pitchFamily="49" charset="-122"/>
                </a:rPr>
                <a:t>不使用复用技术</a:t>
              </a:r>
            </a:p>
          </p:txBody>
        </p:sp>
        <p:sp>
          <p:nvSpPr>
            <p:cNvPr id="81951" name="Text Box 33"/>
            <p:cNvSpPr txBox="1">
              <a:spLocks noChangeArrowheads="1"/>
            </p:cNvSpPr>
            <p:nvPr/>
          </p:nvSpPr>
          <p:spPr bwMode="auto">
            <a:xfrm>
              <a:off x="3425" y="1398"/>
              <a:ext cx="1391"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latin typeface="Arial" charset="0"/>
                  <a:ea typeface="黑体" pitchFamily="49" charset="-122"/>
                </a:rPr>
                <a:t>(b) </a:t>
              </a:r>
              <a:r>
                <a:rPr lang="zh-CN" altLang="en-US" sz="1800">
                  <a:latin typeface="Arial" charset="0"/>
                  <a:ea typeface="黑体" pitchFamily="49" charset="-122"/>
                </a:rPr>
                <a:t>使用复用技术</a:t>
              </a:r>
            </a:p>
          </p:txBody>
        </p:sp>
      </p:gr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538803" y="230789"/>
            <a:ext cx="7796446" cy="632222"/>
          </a:xfrm>
        </p:spPr>
        <p:txBody>
          <a:bodyPr>
            <a:normAutofit/>
          </a:bodyPr>
          <a:lstStyle/>
          <a:p>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频分复用 </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FDM </a:t>
            </a:r>
          </a:p>
        </p:txBody>
      </p:sp>
      <p:sp>
        <p:nvSpPr>
          <p:cNvPr id="82947" name="Rectangle 3"/>
          <p:cNvSpPr>
            <a:spLocks noGrp="1" noChangeArrowheads="1"/>
          </p:cNvSpPr>
          <p:nvPr>
            <p:ph idx="4294967295"/>
          </p:nvPr>
        </p:nvSpPr>
        <p:spPr>
          <a:xfrm>
            <a:off x="741363" y="1330325"/>
            <a:ext cx="8402637" cy="3319463"/>
          </a:xfrm>
        </p:spPr>
        <p:txBody>
          <a:bodyPr/>
          <a:lstStyle/>
          <a:p>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用户在分配到一定的频带后，在通信过程中自始至终都占用这个频带。</a:t>
            </a:r>
          </a:p>
          <a:p>
            <a:r>
              <a:rPr lang="zh-CN" altLang="zh-CN" sz="20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频分复用</a:t>
            </a:r>
            <a:r>
              <a:rPr lang="zh-CN" altLang="zh-CN" sz="2000" dirty="0">
                <a:latin typeface="Times New Roman" panose="02020603050405020304" pitchFamily="18" charset="0"/>
                <a:ea typeface="楷体" panose="02010609060101010101" pitchFamily="49" charset="-122"/>
                <a:cs typeface="Times New Roman" panose="02020603050405020304" pitchFamily="18" charset="0"/>
              </a:rPr>
              <a:t>的所有用户在同样的时间占用不同的带宽资源（这里的“带宽”是频率带宽而不是数据的发送速率）。 </a:t>
            </a:r>
          </a:p>
        </p:txBody>
      </p:sp>
      <p:grpSp>
        <p:nvGrpSpPr>
          <p:cNvPr id="82948" name="Group 4"/>
          <p:cNvGrpSpPr>
            <a:grpSpLocks/>
          </p:cNvGrpSpPr>
          <p:nvPr/>
        </p:nvGrpSpPr>
        <p:grpSpPr bwMode="auto">
          <a:xfrm>
            <a:off x="972970" y="2562226"/>
            <a:ext cx="7455183" cy="2309364"/>
            <a:chOff x="0" y="0"/>
            <a:chExt cx="4696" cy="2162"/>
          </a:xfrm>
        </p:grpSpPr>
        <p:sp>
          <p:nvSpPr>
            <p:cNvPr id="82950" name="Line 28"/>
            <p:cNvSpPr>
              <a:spLocks noChangeShapeType="1"/>
            </p:cNvSpPr>
            <p:nvPr/>
          </p:nvSpPr>
          <p:spPr bwMode="auto">
            <a:xfrm flipV="1">
              <a:off x="436" y="1974"/>
              <a:ext cx="3853" cy="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1" name="Text Box 29"/>
            <p:cNvSpPr txBox="1">
              <a:spLocks noChangeArrowheads="1"/>
            </p:cNvSpPr>
            <p:nvPr/>
          </p:nvSpPr>
          <p:spPr bwMode="auto">
            <a:xfrm>
              <a:off x="0" y="0"/>
              <a:ext cx="40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Times New Roman" pitchFamily="18" charset="0"/>
                  <a:ea typeface="黑体" pitchFamily="49" charset="-122"/>
                </a:rPr>
                <a:t>频率</a:t>
              </a:r>
            </a:p>
          </p:txBody>
        </p:sp>
        <p:sp>
          <p:nvSpPr>
            <p:cNvPr id="82952" name="Text Box 30"/>
            <p:cNvSpPr txBox="1">
              <a:spLocks noChangeArrowheads="1"/>
            </p:cNvSpPr>
            <p:nvPr/>
          </p:nvSpPr>
          <p:spPr bwMode="auto">
            <a:xfrm>
              <a:off x="4289" y="1842"/>
              <a:ext cx="40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Times New Roman" pitchFamily="18" charset="0"/>
                  <a:ea typeface="黑体" pitchFamily="49" charset="-122"/>
                </a:rPr>
                <a:t>时间</a:t>
              </a:r>
            </a:p>
          </p:txBody>
        </p:sp>
        <p:sp>
          <p:nvSpPr>
            <p:cNvPr id="82953" name="Rectangle 31"/>
            <p:cNvSpPr>
              <a:spLocks noChangeArrowheads="1"/>
            </p:cNvSpPr>
            <p:nvPr/>
          </p:nvSpPr>
          <p:spPr bwMode="auto">
            <a:xfrm>
              <a:off x="436" y="257"/>
              <a:ext cx="3492" cy="27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82954" name="Rectangle 32"/>
            <p:cNvSpPr>
              <a:spLocks noChangeArrowheads="1"/>
            </p:cNvSpPr>
            <p:nvPr/>
          </p:nvSpPr>
          <p:spPr bwMode="auto">
            <a:xfrm>
              <a:off x="436" y="529"/>
              <a:ext cx="3492" cy="27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82955" name="Rectangle 33"/>
            <p:cNvSpPr>
              <a:spLocks noChangeArrowheads="1"/>
            </p:cNvSpPr>
            <p:nvPr/>
          </p:nvSpPr>
          <p:spPr bwMode="auto">
            <a:xfrm>
              <a:off x="436" y="801"/>
              <a:ext cx="3492" cy="27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82956" name="Rectangle 34"/>
            <p:cNvSpPr>
              <a:spLocks noChangeArrowheads="1"/>
            </p:cNvSpPr>
            <p:nvPr/>
          </p:nvSpPr>
          <p:spPr bwMode="auto">
            <a:xfrm>
              <a:off x="436" y="1073"/>
              <a:ext cx="3492" cy="27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82957" name="Rectangle 35"/>
            <p:cNvSpPr>
              <a:spLocks noChangeArrowheads="1"/>
            </p:cNvSpPr>
            <p:nvPr/>
          </p:nvSpPr>
          <p:spPr bwMode="auto">
            <a:xfrm>
              <a:off x="436" y="1345"/>
              <a:ext cx="3492" cy="27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82958" name="Text Box 36"/>
            <p:cNvSpPr txBox="1">
              <a:spLocks noChangeArrowheads="1"/>
            </p:cNvSpPr>
            <p:nvPr/>
          </p:nvSpPr>
          <p:spPr bwMode="auto">
            <a:xfrm>
              <a:off x="1932" y="1386"/>
              <a:ext cx="52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Arial" charset="0"/>
                  <a:ea typeface="黑体" pitchFamily="49" charset="-122"/>
                </a:rPr>
                <a:t>频率 </a:t>
              </a:r>
              <a:r>
                <a:rPr lang="en-US" altLang="zh-CN" sz="1800">
                  <a:solidFill>
                    <a:srgbClr val="333399"/>
                  </a:solidFill>
                  <a:latin typeface="Arial" charset="0"/>
                  <a:ea typeface="黑体" pitchFamily="49" charset="-122"/>
                </a:rPr>
                <a:t>1</a:t>
              </a:r>
            </a:p>
          </p:txBody>
        </p:sp>
        <p:sp>
          <p:nvSpPr>
            <p:cNvPr id="82959" name="Text Box 37"/>
            <p:cNvSpPr txBox="1">
              <a:spLocks noChangeArrowheads="1"/>
            </p:cNvSpPr>
            <p:nvPr/>
          </p:nvSpPr>
          <p:spPr bwMode="auto">
            <a:xfrm>
              <a:off x="1932" y="1112"/>
              <a:ext cx="52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Arial" charset="0"/>
                  <a:ea typeface="黑体" pitchFamily="49" charset="-122"/>
                </a:rPr>
                <a:t>频率 </a:t>
              </a:r>
              <a:r>
                <a:rPr lang="en-US" altLang="zh-CN" sz="1800">
                  <a:solidFill>
                    <a:srgbClr val="333399"/>
                  </a:solidFill>
                  <a:latin typeface="Arial" charset="0"/>
                  <a:ea typeface="黑体" pitchFamily="49" charset="-122"/>
                </a:rPr>
                <a:t>2</a:t>
              </a:r>
            </a:p>
          </p:txBody>
        </p:sp>
        <p:sp>
          <p:nvSpPr>
            <p:cNvPr id="82960" name="Text Box 38"/>
            <p:cNvSpPr txBox="1">
              <a:spLocks noChangeArrowheads="1"/>
            </p:cNvSpPr>
            <p:nvPr/>
          </p:nvSpPr>
          <p:spPr bwMode="auto">
            <a:xfrm>
              <a:off x="1932" y="837"/>
              <a:ext cx="52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Arial" charset="0"/>
                  <a:ea typeface="黑体" pitchFamily="49" charset="-122"/>
                </a:rPr>
                <a:t>频率 </a:t>
              </a:r>
              <a:r>
                <a:rPr lang="en-US" altLang="zh-CN" sz="1800">
                  <a:solidFill>
                    <a:srgbClr val="333399"/>
                  </a:solidFill>
                  <a:latin typeface="Arial" charset="0"/>
                  <a:ea typeface="黑体" pitchFamily="49" charset="-122"/>
                </a:rPr>
                <a:t>3</a:t>
              </a:r>
            </a:p>
          </p:txBody>
        </p:sp>
        <p:sp>
          <p:nvSpPr>
            <p:cNvPr id="82961" name="Text Box 39"/>
            <p:cNvSpPr txBox="1">
              <a:spLocks noChangeArrowheads="1"/>
            </p:cNvSpPr>
            <p:nvPr/>
          </p:nvSpPr>
          <p:spPr bwMode="auto">
            <a:xfrm>
              <a:off x="1932" y="562"/>
              <a:ext cx="52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Arial" charset="0"/>
                  <a:ea typeface="黑体" pitchFamily="49" charset="-122"/>
                </a:rPr>
                <a:t>频率 </a:t>
              </a:r>
              <a:r>
                <a:rPr lang="en-US" altLang="zh-CN" sz="1800">
                  <a:solidFill>
                    <a:srgbClr val="333399"/>
                  </a:solidFill>
                  <a:latin typeface="Arial" charset="0"/>
                  <a:ea typeface="黑体" pitchFamily="49" charset="-122"/>
                </a:rPr>
                <a:t>4</a:t>
              </a:r>
            </a:p>
          </p:txBody>
        </p:sp>
        <p:sp>
          <p:nvSpPr>
            <p:cNvPr id="82962" name="Text Box 40"/>
            <p:cNvSpPr txBox="1">
              <a:spLocks noChangeArrowheads="1"/>
            </p:cNvSpPr>
            <p:nvPr/>
          </p:nvSpPr>
          <p:spPr bwMode="auto">
            <a:xfrm>
              <a:off x="1932" y="288"/>
              <a:ext cx="52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Arial" charset="0"/>
                  <a:ea typeface="黑体" pitchFamily="49" charset="-122"/>
                </a:rPr>
                <a:t>频率 </a:t>
              </a:r>
              <a:r>
                <a:rPr lang="en-US" altLang="zh-CN" sz="1800">
                  <a:solidFill>
                    <a:srgbClr val="333399"/>
                  </a:solidFill>
                  <a:latin typeface="Arial" charset="0"/>
                  <a:ea typeface="黑体" pitchFamily="49" charset="-122"/>
                </a:rPr>
                <a:t>5</a:t>
              </a:r>
            </a:p>
          </p:txBody>
        </p:sp>
        <p:sp>
          <p:nvSpPr>
            <p:cNvPr id="82963" name="Line 41"/>
            <p:cNvSpPr>
              <a:spLocks noChangeShapeType="1"/>
            </p:cNvSpPr>
            <p:nvPr/>
          </p:nvSpPr>
          <p:spPr bwMode="auto">
            <a:xfrm rot="-5400000">
              <a:off x="-499" y="1043"/>
              <a:ext cx="187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949" name="Text Box 19"/>
          <p:cNvSpPr txBox="1">
            <a:spLocks noChangeArrowheads="1"/>
          </p:cNvSpPr>
          <p:nvPr/>
        </p:nvSpPr>
        <p:spPr bwMode="auto">
          <a:xfrm>
            <a:off x="669780" y="809589"/>
            <a:ext cx="5789595" cy="45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2400" dirty="0">
                <a:latin typeface="Times New Roman" pitchFamily="18" charset="0"/>
                <a:ea typeface="宋体" pitchFamily="2" charset="-122"/>
              </a:rPr>
              <a:t>FREQUENCY DIVISION</a:t>
            </a:r>
            <a:r>
              <a:rPr lang="zh-CN" altLang="en-US" sz="2400" dirty="0">
                <a:latin typeface="Times New Roman" pitchFamily="18" charset="0"/>
                <a:ea typeface="宋体" pitchFamily="2" charset="-122"/>
              </a:rPr>
              <a:t> </a:t>
            </a:r>
            <a:r>
              <a:rPr lang="en-US" altLang="zh-CN" sz="2400" dirty="0">
                <a:latin typeface="Times New Roman" pitchFamily="18" charset="0"/>
                <a:ea typeface="宋体" pitchFamily="2" charset="-122"/>
              </a:rPr>
              <a:t>MULTIPLEXING</a:t>
            </a:r>
            <a:endParaRPr lang="zh-CN" altLang="en-US" sz="2400" dirty="0">
              <a:latin typeface="Arial" charset="0"/>
              <a:ea typeface="宋体" pitchFamily="2"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520542" y="331376"/>
            <a:ext cx="7798034" cy="558403"/>
          </a:xfrm>
        </p:spPr>
        <p:txBody>
          <a:bodyPr>
            <a:noAutofit/>
          </a:bodyPr>
          <a:lstStyle/>
          <a:p>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时分复用</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TDM</a:t>
            </a:r>
          </a:p>
        </p:txBody>
      </p:sp>
      <p:sp>
        <p:nvSpPr>
          <p:cNvPr id="83971" name="Rectangle 3"/>
          <p:cNvSpPr>
            <a:spLocks noGrp="1" noChangeArrowheads="1"/>
          </p:cNvSpPr>
          <p:nvPr>
            <p:ph idx="4294967295"/>
          </p:nvPr>
        </p:nvSpPr>
        <p:spPr>
          <a:xfrm>
            <a:off x="567579" y="1635646"/>
            <a:ext cx="8151812" cy="2916237"/>
          </a:xfrm>
        </p:spPr>
        <p:txBody>
          <a:bodyPr/>
          <a:lstStyle/>
          <a:p>
            <a:r>
              <a:rPr lang="zh-CN" altLang="en-US" sz="22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时分复用</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则是将时间划分为一段段等长的</a:t>
            </a:r>
            <a:r>
              <a:rPr lang="zh-CN" altLang="en-US" sz="22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时分复用帧</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TDM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帧）。每一个时分复用的用户在每一个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TDM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帧中占用固定序号的时隙。</a:t>
            </a:r>
          </a:p>
          <a:p>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每一个用户所占用的时隙是</a:t>
            </a:r>
            <a:r>
              <a:rPr lang="zh-CN" altLang="en-US" sz="22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周期性地出现</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（其周期就是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TDM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帧的长度）。</a:t>
            </a:r>
          </a:p>
          <a:p>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TDM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信号也称为</a:t>
            </a:r>
            <a:r>
              <a:rPr lang="zh-CN" altLang="en-US" sz="22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等时</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(isochronous)</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信号。</a:t>
            </a:r>
          </a:p>
          <a:p>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时分复用的所有用户是在不同的时间占用</a:t>
            </a:r>
            <a:r>
              <a:rPr lang="zh-CN" altLang="en-US" sz="22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同样的</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频带宽度。</a:t>
            </a:r>
          </a:p>
        </p:txBody>
      </p:sp>
      <p:sp>
        <p:nvSpPr>
          <p:cNvPr id="83972" name="Text Box 4"/>
          <p:cNvSpPr txBox="1">
            <a:spLocks noChangeArrowheads="1"/>
          </p:cNvSpPr>
          <p:nvPr/>
        </p:nvSpPr>
        <p:spPr bwMode="auto">
          <a:xfrm>
            <a:off x="538072" y="1023938"/>
            <a:ext cx="4895000"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2100" dirty="0">
                <a:latin typeface="Times New Roman" pitchFamily="18" charset="0"/>
                <a:ea typeface="宋体" pitchFamily="2" charset="-122"/>
              </a:rPr>
              <a:t>TIME DIVISION MULTIPLEXING </a:t>
            </a:r>
            <a:endParaRPr lang="zh-CN" altLang="en-US" sz="2100" dirty="0">
              <a:latin typeface="Arial" charset="0"/>
              <a:ea typeface="宋体"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r>
              <a:rPr lang="zh-CN"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时分复用 </a:t>
            </a:r>
          </a:p>
        </p:txBody>
      </p:sp>
      <p:sp>
        <p:nvSpPr>
          <p:cNvPr id="84995" name="Line 3"/>
          <p:cNvSpPr>
            <a:spLocks noChangeShapeType="1"/>
          </p:cNvSpPr>
          <p:nvPr/>
        </p:nvSpPr>
        <p:spPr bwMode="auto">
          <a:xfrm flipV="1">
            <a:off x="1476262" y="3914918"/>
            <a:ext cx="6117163" cy="833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84996" name="Text Box 4"/>
          <p:cNvSpPr txBox="1">
            <a:spLocks noChangeArrowheads="1"/>
          </p:cNvSpPr>
          <p:nvPr/>
        </p:nvSpPr>
        <p:spPr bwMode="auto">
          <a:xfrm>
            <a:off x="828675" y="1385889"/>
            <a:ext cx="626515" cy="33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Times New Roman" pitchFamily="18" charset="0"/>
                <a:ea typeface="黑体" pitchFamily="49" charset="-122"/>
              </a:rPr>
              <a:t>频率</a:t>
            </a:r>
          </a:p>
        </p:txBody>
      </p:sp>
      <p:sp>
        <p:nvSpPr>
          <p:cNvPr id="84997" name="Text Box 5"/>
          <p:cNvSpPr txBox="1">
            <a:spLocks noChangeArrowheads="1"/>
          </p:cNvSpPr>
          <p:nvPr/>
        </p:nvSpPr>
        <p:spPr bwMode="auto">
          <a:xfrm>
            <a:off x="7593425" y="3757614"/>
            <a:ext cx="626515" cy="33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Times New Roman" pitchFamily="18" charset="0"/>
                <a:ea typeface="黑体" pitchFamily="49" charset="-122"/>
              </a:rPr>
              <a:t>时间</a:t>
            </a:r>
          </a:p>
        </p:txBody>
      </p:sp>
      <p:sp>
        <p:nvSpPr>
          <p:cNvPr id="84998" name="Rectangle 6"/>
          <p:cNvSpPr>
            <a:spLocks noChangeArrowheads="1"/>
          </p:cNvSpPr>
          <p:nvPr/>
        </p:nvSpPr>
        <p:spPr bwMode="auto">
          <a:xfrm>
            <a:off x="1764996" y="2032407"/>
            <a:ext cx="285700" cy="140374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4999" name="Rectangle 7"/>
          <p:cNvSpPr>
            <a:spLocks noChangeArrowheads="1"/>
          </p:cNvSpPr>
          <p:nvPr/>
        </p:nvSpPr>
        <p:spPr bwMode="auto">
          <a:xfrm>
            <a:off x="2053869" y="2032407"/>
            <a:ext cx="285700"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5000" name="Rectangle 8"/>
          <p:cNvSpPr>
            <a:spLocks noChangeArrowheads="1"/>
          </p:cNvSpPr>
          <p:nvPr/>
        </p:nvSpPr>
        <p:spPr bwMode="auto">
          <a:xfrm>
            <a:off x="2339613" y="2032407"/>
            <a:ext cx="288875" cy="1403747"/>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5001" name="Rectangle 9"/>
          <p:cNvSpPr>
            <a:spLocks noChangeArrowheads="1"/>
          </p:cNvSpPr>
          <p:nvPr/>
        </p:nvSpPr>
        <p:spPr bwMode="auto">
          <a:xfrm>
            <a:off x="2917320" y="2032407"/>
            <a:ext cx="285700" cy="140374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5002" name="Rectangle 10"/>
          <p:cNvSpPr>
            <a:spLocks noChangeArrowheads="1"/>
          </p:cNvSpPr>
          <p:nvPr/>
        </p:nvSpPr>
        <p:spPr bwMode="auto">
          <a:xfrm>
            <a:off x="3206193" y="2032407"/>
            <a:ext cx="285700"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5003" name="Rectangle 11"/>
          <p:cNvSpPr>
            <a:spLocks noChangeArrowheads="1"/>
          </p:cNvSpPr>
          <p:nvPr/>
        </p:nvSpPr>
        <p:spPr bwMode="auto">
          <a:xfrm>
            <a:off x="3492037" y="2032407"/>
            <a:ext cx="288875" cy="1403747"/>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5004" name="Rectangle 12"/>
          <p:cNvSpPr>
            <a:spLocks noChangeArrowheads="1"/>
          </p:cNvSpPr>
          <p:nvPr/>
        </p:nvSpPr>
        <p:spPr bwMode="auto">
          <a:xfrm>
            <a:off x="4069644" y="2032407"/>
            <a:ext cx="285700" cy="140374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5005" name="Rectangle 13"/>
          <p:cNvSpPr>
            <a:spLocks noChangeArrowheads="1"/>
          </p:cNvSpPr>
          <p:nvPr/>
        </p:nvSpPr>
        <p:spPr bwMode="auto">
          <a:xfrm>
            <a:off x="4358518" y="2032407"/>
            <a:ext cx="287288"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5006" name="Rectangle 14"/>
          <p:cNvSpPr>
            <a:spLocks noChangeArrowheads="1"/>
          </p:cNvSpPr>
          <p:nvPr/>
        </p:nvSpPr>
        <p:spPr bwMode="auto">
          <a:xfrm>
            <a:off x="4645925" y="2032407"/>
            <a:ext cx="287287" cy="1403747"/>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5007" name="Rectangle 15"/>
          <p:cNvSpPr>
            <a:spLocks noChangeArrowheads="1"/>
          </p:cNvSpPr>
          <p:nvPr/>
        </p:nvSpPr>
        <p:spPr bwMode="auto">
          <a:xfrm>
            <a:off x="5221969" y="2032407"/>
            <a:ext cx="287288" cy="140374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5008" name="Rectangle 16"/>
          <p:cNvSpPr>
            <a:spLocks noChangeArrowheads="1"/>
          </p:cNvSpPr>
          <p:nvPr/>
        </p:nvSpPr>
        <p:spPr bwMode="auto">
          <a:xfrm>
            <a:off x="5510845" y="2032407"/>
            <a:ext cx="287288"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5009" name="Rectangle 17"/>
          <p:cNvSpPr>
            <a:spLocks noChangeArrowheads="1"/>
          </p:cNvSpPr>
          <p:nvPr/>
        </p:nvSpPr>
        <p:spPr bwMode="auto">
          <a:xfrm>
            <a:off x="5798135" y="2032407"/>
            <a:ext cx="287287" cy="1403747"/>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grpSp>
        <p:nvGrpSpPr>
          <p:cNvPr id="50194" name="Group 18"/>
          <p:cNvGrpSpPr>
            <a:grpSpLocks/>
          </p:cNvGrpSpPr>
          <p:nvPr/>
        </p:nvGrpSpPr>
        <p:grpSpPr bwMode="auto">
          <a:xfrm>
            <a:off x="1476262" y="2032407"/>
            <a:ext cx="3745849" cy="1403747"/>
            <a:chOff x="0" y="0"/>
            <a:chExt cx="2359" cy="1179"/>
          </a:xfrm>
        </p:grpSpPr>
        <p:sp>
          <p:nvSpPr>
            <p:cNvPr id="85040" name="Rectangle 19"/>
            <p:cNvSpPr>
              <a:spLocks noChangeArrowheads="1"/>
            </p:cNvSpPr>
            <p:nvPr/>
          </p:nvSpPr>
          <p:spPr bwMode="auto">
            <a:xfrm>
              <a:off x="0" y="0"/>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5041" name="Rectangle 20"/>
            <p:cNvSpPr>
              <a:spLocks noChangeArrowheads="1"/>
            </p:cNvSpPr>
            <p:nvPr/>
          </p:nvSpPr>
          <p:spPr bwMode="auto">
            <a:xfrm>
              <a:off x="726" y="0"/>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5042" name="Rectangle 21"/>
            <p:cNvSpPr>
              <a:spLocks noChangeArrowheads="1"/>
            </p:cNvSpPr>
            <p:nvPr/>
          </p:nvSpPr>
          <p:spPr bwMode="auto">
            <a:xfrm>
              <a:off x="1452" y="0"/>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5043" name="Rectangle 22"/>
            <p:cNvSpPr>
              <a:spLocks noChangeArrowheads="1"/>
            </p:cNvSpPr>
            <p:nvPr/>
          </p:nvSpPr>
          <p:spPr bwMode="auto">
            <a:xfrm>
              <a:off x="2178" y="0"/>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grpSp>
      <p:sp>
        <p:nvSpPr>
          <p:cNvPr id="85011" name="Text Box 24"/>
          <p:cNvSpPr txBox="1">
            <a:spLocks noChangeArrowheads="1"/>
          </p:cNvSpPr>
          <p:nvPr/>
        </p:nvSpPr>
        <p:spPr bwMode="auto">
          <a:xfrm>
            <a:off x="5220381" y="953835"/>
            <a:ext cx="2912556" cy="58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A </a:t>
            </a:r>
            <a:r>
              <a:rPr lang="zh-CN" altLang="en-US" sz="1800">
                <a:solidFill>
                  <a:srgbClr val="333399"/>
                </a:solidFill>
                <a:latin typeface="Arial" charset="0"/>
                <a:ea typeface="黑体" pitchFamily="49" charset="-122"/>
              </a:rPr>
              <a:t>在</a:t>
            </a:r>
            <a:r>
              <a:rPr lang="zh-CN" altLang="en-US" sz="1200">
                <a:solidFill>
                  <a:srgbClr val="333399"/>
                </a:solidFill>
                <a:latin typeface="Arial" charset="0"/>
                <a:ea typeface="黑体" pitchFamily="49" charset="-122"/>
              </a:rPr>
              <a:t> </a:t>
            </a:r>
            <a:r>
              <a:rPr lang="en-US" altLang="zh-CN" sz="1800">
                <a:solidFill>
                  <a:srgbClr val="333399"/>
                </a:solidFill>
                <a:latin typeface="Arial" charset="0"/>
                <a:ea typeface="黑体" pitchFamily="49" charset="-122"/>
              </a:rPr>
              <a:t>TDM</a:t>
            </a:r>
            <a:r>
              <a:rPr lang="en-US" altLang="zh-CN" sz="1200">
                <a:solidFill>
                  <a:srgbClr val="333399"/>
                </a:solidFill>
                <a:latin typeface="Arial" charset="0"/>
                <a:ea typeface="黑体" pitchFamily="49" charset="-122"/>
              </a:rPr>
              <a:t> </a:t>
            </a:r>
            <a:r>
              <a:rPr lang="zh-CN" altLang="en-US" sz="1800">
                <a:solidFill>
                  <a:srgbClr val="333399"/>
                </a:solidFill>
                <a:latin typeface="Arial" charset="0"/>
                <a:ea typeface="黑体" pitchFamily="49" charset="-122"/>
              </a:rPr>
              <a:t>帧中</a:t>
            </a:r>
          </a:p>
          <a:p>
            <a:pPr algn="ctr" eaLnBrk="1" hangingPunct="1">
              <a:lnSpc>
                <a:spcPct val="90000"/>
              </a:lnSpc>
              <a:spcBef>
                <a:spcPct val="0"/>
              </a:spcBef>
              <a:buClrTx/>
              <a:buSzTx/>
              <a:buFontTx/>
              <a:buNone/>
            </a:pPr>
            <a:r>
              <a:rPr lang="zh-CN" altLang="en-US" sz="1800">
                <a:solidFill>
                  <a:srgbClr val="333399"/>
                </a:solidFill>
                <a:latin typeface="Arial" charset="0"/>
                <a:ea typeface="黑体" pitchFamily="49" charset="-122"/>
              </a:rPr>
              <a:t>的位置不变</a:t>
            </a:r>
          </a:p>
        </p:txBody>
      </p:sp>
      <p:sp>
        <p:nvSpPr>
          <p:cNvPr id="85012" name="Line 25"/>
          <p:cNvSpPr>
            <a:spLocks noChangeShapeType="1"/>
          </p:cNvSpPr>
          <p:nvPr/>
        </p:nvSpPr>
        <p:spPr bwMode="auto">
          <a:xfrm>
            <a:off x="1619112" y="1762125"/>
            <a:ext cx="409980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5013" name="Line 26"/>
          <p:cNvSpPr>
            <a:spLocks noChangeShapeType="1"/>
          </p:cNvSpPr>
          <p:nvPr/>
        </p:nvSpPr>
        <p:spPr bwMode="auto">
          <a:xfrm>
            <a:off x="1618969" y="1762125"/>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5014" name="Line 27"/>
          <p:cNvSpPr>
            <a:spLocks noChangeShapeType="1"/>
          </p:cNvSpPr>
          <p:nvPr/>
        </p:nvSpPr>
        <p:spPr bwMode="auto">
          <a:xfrm>
            <a:off x="2764945" y="1762125"/>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5015" name="Line 28"/>
          <p:cNvSpPr>
            <a:spLocks noChangeShapeType="1"/>
          </p:cNvSpPr>
          <p:nvPr/>
        </p:nvSpPr>
        <p:spPr bwMode="auto">
          <a:xfrm>
            <a:off x="3914095" y="1762125"/>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5016" name="Line 29"/>
          <p:cNvSpPr>
            <a:spLocks noChangeShapeType="1"/>
          </p:cNvSpPr>
          <p:nvPr/>
        </p:nvSpPr>
        <p:spPr bwMode="auto">
          <a:xfrm>
            <a:off x="5060071" y="1762125"/>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grpSp>
        <p:nvGrpSpPr>
          <p:cNvPr id="50205" name="Group 29"/>
          <p:cNvGrpSpPr>
            <a:grpSpLocks/>
          </p:cNvGrpSpPr>
          <p:nvPr/>
        </p:nvGrpSpPr>
        <p:grpSpPr bwMode="auto">
          <a:xfrm>
            <a:off x="1476262" y="3490914"/>
            <a:ext cx="1152325" cy="448866"/>
            <a:chOff x="0" y="0"/>
            <a:chExt cx="725" cy="377"/>
          </a:xfrm>
        </p:grpSpPr>
        <p:sp>
          <p:nvSpPr>
            <p:cNvPr id="85038" name="Text Box 31"/>
            <p:cNvSpPr txBox="1">
              <a:spLocks noChangeArrowheads="1"/>
            </p:cNvSpPr>
            <p:nvPr/>
          </p:nvSpPr>
          <p:spPr bwMode="auto">
            <a:xfrm>
              <a:off x="45" y="90"/>
              <a:ext cx="61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5039" name="AutoShape 32"/>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50208" name="Group 32"/>
          <p:cNvGrpSpPr>
            <a:grpSpLocks/>
          </p:cNvGrpSpPr>
          <p:nvPr/>
        </p:nvGrpSpPr>
        <p:grpSpPr bwMode="auto">
          <a:xfrm>
            <a:off x="2628444" y="3490914"/>
            <a:ext cx="1149150" cy="448866"/>
            <a:chOff x="0" y="0"/>
            <a:chExt cx="725" cy="377"/>
          </a:xfrm>
        </p:grpSpPr>
        <p:sp>
          <p:nvSpPr>
            <p:cNvPr id="85036" name="Text Box 34"/>
            <p:cNvSpPr txBox="1">
              <a:spLocks noChangeArrowheads="1"/>
            </p:cNvSpPr>
            <p:nvPr/>
          </p:nvSpPr>
          <p:spPr bwMode="auto">
            <a:xfrm>
              <a:off x="45" y="90"/>
              <a:ext cx="618"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5037" name="AutoShape 35"/>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50211" name="Group 35"/>
          <p:cNvGrpSpPr>
            <a:grpSpLocks/>
          </p:cNvGrpSpPr>
          <p:nvPr/>
        </p:nvGrpSpPr>
        <p:grpSpPr bwMode="auto">
          <a:xfrm>
            <a:off x="3777737" y="3490914"/>
            <a:ext cx="1152325" cy="448866"/>
            <a:chOff x="0" y="0"/>
            <a:chExt cx="725" cy="377"/>
          </a:xfrm>
        </p:grpSpPr>
        <p:sp>
          <p:nvSpPr>
            <p:cNvPr id="85034" name="Text Box 37"/>
            <p:cNvSpPr txBox="1">
              <a:spLocks noChangeArrowheads="1"/>
            </p:cNvSpPr>
            <p:nvPr/>
          </p:nvSpPr>
          <p:spPr bwMode="auto">
            <a:xfrm>
              <a:off x="46" y="90"/>
              <a:ext cx="61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5035" name="AutoShape 38"/>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50214" name="Group 38"/>
          <p:cNvGrpSpPr>
            <a:grpSpLocks/>
          </p:cNvGrpSpPr>
          <p:nvPr/>
        </p:nvGrpSpPr>
        <p:grpSpPr bwMode="auto">
          <a:xfrm>
            <a:off x="4929921" y="3490914"/>
            <a:ext cx="1150738" cy="448866"/>
            <a:chOff x="0" y="0"/>
            <a:chExt cx="725" cy="377"/>
          </a:xfrm>
        </p:grpSpPr>
        <p:sp>
          <p:nvSpPr>
            <p:cNvPr id="85032" name="Text Box 40"/>
            <p:cNvSpPr txBox="1">
              <a:spLocks noChangeArrowheads="1"/>
            </p:cNvSpPr>
            <p:nvPr/>
          </p:nvSpPr>
          <p:spPr bwMode="auto">
            <a:xfrm>
              <a:off x="47"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5033" name="AutoShape 41"/>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sp>
        <p:nvSpPr>
          <p:cNvPr id="85021" name="Rectangle 42"/>
          <p:cNvSpPr>
            <a:spLocks noChangeArrowheads="1"/>
          </p:cNvSpPr>
          <p:nvPr/>
        </p:nvSpPr>
        <p:spPr bwMode="auto">
          <a:xfrm>
            <a:off x="6442546" y="2546748"/>
            <a:ext cx="393968" cy="35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800" b="1">
                <a:solidFill>
                  <a:srgbClr val="333399"/>
                </a:solidFill>
                <a:latin typeface="Times New Roman" pitchFamily="18" charset="0"/>
                <a:ea typeface="宋体" pitchFamily="2" charset="-122"/>
              </a:rPr>
              <a:t>…</a:t>
            </a:r>
          </a:p>
        </p:txBody>
      </p:sp>
      <p:sp>
        <p:nvSpPr>
          <p:cNvPr id="85022" name="Line 43"/>
          <p:cNvSpPr>
            <a:spLocks noChangeShapeType="1"/>
          </p:cNvSpPr>
          <p:nvPr/>
        </p:nvSpPr>
        <p:spPr bwMode="auto">
          <a:xfrm rot="16200000">
            <a:off x="362900" y="2806304"/>
            <a:ext cx="2226469"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grpSp>
        <p:nvGrpSpPr>
          <p:cNvPr id="50219" name="Group 43"/>
          <p:cNvGrpSpPr>
            <a:grpSpLocks/>
          </p:cNvGrpSpPr>
          <p:nvPr/>
        </p:nvGrpSpPr>
        <p:grpSpPr bwMode="auto">
          <a:xfrm>
            <a:off x="6085419" y="3490914"/>
            <a:ext cx="1150738" cy="448866"/>
            <a:chOff x="0" y="0"/>
            <a:chExt cx="725" cy="377"/>
          </a:xfrm>
        </p:grpSpPr>
        <p:sp>
          <p:nvSpPr>
            <p:cNvPr id="85030" name="Text Box 45"/>
            <p:cNvSpPr txBox="1">
              <a:spLocks noChangeArrowheads="1"/>
            </p:cNvSpPr>
            <p:nvPr/>
          </p:nvSpPr>
          <p:spPr bwMode="auto">
            <a:xfrm>
              <a:off x="47"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5031" name="AutoShape 46"/>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5024" name="Group 46"/>
          <p:cNvGrpSpPr>
            <a:grpSpLocks/>
          </p:cNvGrpSpPr>
          <p:nvPr/>
        </p:nvGrpSpPr>
        <p:grpSpPr bwMode="auto">
          <a:xfrm>
            <a:off x="2628444" y="1924050"/>
            <a:ext cx="4609300" cy="1782366"/>
            <a:chOff x="0" y="0"/>
            <a:chExt cx="2904" cy="1497"/>
          </a:xfrm>
        </p:grpSpPr>
        <p:sp>
          <p:nvSpPr>
            <p:cNvPr id="85025" name="Line 47"/>
            <p:cNvSpPr>
              <a:spLocks noChangeShapeType="1"/>
            </p:cNvSpPr>
            <p:nvPr/>
          </p:nvSpPr>
          <p:spPr bwMode="auto">
            <a:xfrm>
              <a:off x="0"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6" name="Line 48"/>
            <p:cNvSpPr>
              <a:spLocks noChangeShapeType="1"/>
            </p:cNvSpPr>
            <p:nvPr/>
          </p:nvSpPr>
          <p:spPr bwMode="auto">
            <a:xfrm>
              <a:off x="726"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7" name="Line 49"/>
            <p:cNvSpPr>
              <a:spLocks noChangeShapeType="1"/>
            </p:cNvSpPr>
            <p:nvPr/>
          </p:nvSpPr>
          <p:spPr bwMode="auto">
            <a:xfrm>
              <a:off x="1452"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8" name="Line 50"/>
            <p:cNvSpPr>
              <a:spLocks noChangeShapeType="1"/>
            </p:cNvSpPr>
            <p:nvPr/>
          </p:nvSpPr>
          <p:spPr bwMode="auto">
            <a:xfrm>
              <a:off x="2178"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9" name="Line 51"/>
            <p:cNvSpPr>
              <a:spLocks noChangeShapeType="1"/>
            </p:cNvSpPr>
            <p:nvPr/>
          </p:nvSpPr>
          <p:spPr bwMode="auto">
            <a:xfrm>
              <a:off x="2904"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205"/>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500"/>
                                  </p:stCondLst>
                                  <p:childTnLst>
                                    <p:set>
                                      <p:cBhvr>
                                        <p:cTn id="9" dur="1" fill="hold">
                                          <p:stCondLst>
                                            <p:cond delay="0"/>
                                          </p:stCondLst>
                                        </p:cTn>
                                        <p:tgtEl>
                                          <p:spTgt spid="50208"/>
                                        </p:tgtEl>
                                        <p:attrNameLst>
                                          <p:attrName>style.visibility</p:attrName>
                                        </p:attrNameLst>
                                      </p:cBhvr>
                                      <p:to>
                                        <p:strVal val="visible"/>
                                      </p:to>
                                    </p:set>
                                  </p:childTnLst>
                                </p:cTn>
                              </p:par>
                            </p:childTnLst>
                          </p:cTn>
                        </p:par>
                        <p:par>
                          <p:cTn id="10" fill="hold" nodeType="afterGroup">
                            <p:stCondLst>
                              <p:cond delay="502"/>
                            </p:stCondLst>
                            <p:childTnLst>
                              <p:par>
                                <p:cTn id="11" presetID="1" presetClass="entr" presetSubtype="0" fill="hold" nodeType="afterEffect">
                                  <p:stCondLst>
                                    <p:cond delay="500"/>
                                  </p:stCondLst>
                                  <p:childTnLst>
                                    <p:set>
                                      <p:cBhvr>
                                        <p:cTn id="12" dur="1" fill="hold">
                                          <p:stCondLst>
                                            <p:cond delay="0"/>
                                          </p:stCondLst>
                                        </p:cTn>
                                        <p:tgtEl>
                                          <p:spTgt spid="50211"/>
                                        </p:tgtEl>
                                        <p:attrNameLst>
                                          <p:attrName>style.visibility</p:attrName>
                                        </p:attrNameLst>
                                      </p:cBhvr>
                                      <p:to>
                                        <p:strVal val="visible"/>
                                      </p:to>
                                    </p:set>
                                  </p:childTnLst>
                                </p:cTn>
                              </p:par>
                            </p:childTnLst>
                          </p:cTn>
                        </p:par>
                        <p:par>
                          <p:cTn id="13" fill="hold" nodeType="afterGroup">
                            <p:stCondLst>
                              <p:cond delay="1003"/>
                            </p:stCondLst>
                            <p:childTnLst>
                              <p:par>
                                <p:cTn id="14" presetID="1" presetClass="entr" presetSubtype="0" fill="hold" nodeType="afterEffect">
                                  <p:stCondLst>
                                    <p:cond delay="500"/>
                                  </p:stCondLst>
                                  <p:childTnLst>
                                    <p:set>
                                      <p:cBhvr>
                                        <p:cTn id="15" dur="1" fill="hold">
                                          <p:stCondLst>
                                            <p:cond delay="0"/>
                                          </p:stCondLst>
                                        </p:cTn>
                                        <p:tgtEl>
                                          <p:spTgt spid="50214"/>
                                        </p:tgtEl>
                                        <p:attrNameLst>
                                          <p:attrName>style.visibility</p:attrName>
                                        </p:attrNameLst>
                                      </p:cBhvr>
                                      <p:to>
                                        <p:strVal val="visible"/>
                                      </p:to>
                                    </p:set>
                                  </p:childTnLst>
                                </p:cTn>
                              </p:par>
                            </p:childTnLst>
                          </p:cTn>
                        </p:par>
                        <p:par>
                          <p:cTn id="16" fill="hold" nodeType="afterGroup">
                            <p:stCondLst>
                              <p:cond delay="1504"/>
                            </p:stCondLst>
                            <p:childTnLst>
                              <p:par>
                                <p:cTn id="17" presetID="1" presetClass="entr" presetSubtype="0" fill="hold" nodeType="afterEffect">
                                  <p:stCondLst>
                                    <p:cond delay="500"/>
                                  </p:stCondLst>
                                  <p:childTnLst>
                                    <p:set>
                                      <p:cBhvr>
                                        <p:cTn id="18" dur="1" fill="hold">
                                          <p:stCondLst>
                                            <p:cond delay="0"/>
                                          </p:stCondLst>
                                        </p:cTn>
                                        <p:tgtEl>
                                          <p:spTgt spid="50219"/>
                                        </p:tgtEl>
                                        <p:attrNameLst>
                                          <p:attrName>style.visibility</p:attrName>
                                        </p:attrNameLst>
                                      </p:cBhvr>
                                      <p:to>
                                        <p:strVal val="visible"/>
                                      </p:to>
                                    </p:set>
                                  </p:childTnLst>
                                </p:cTn>
                              </p:par>
                            </p:childTnLst>
                          </p:cTn>
                        </p:par>
                        <p:par>
                          <p:cTn id="19" fill="hold" nodeType="afterGroup">
                            <p:stCondLst>
                              <p:cond delay="2005"/>
                            </p:stCondLst>
                            <p:childTnLst>
                              <p:par>
                                <p:cTn id="20" presetID="35" presetClass="emph" presetSubtype="0" repeatCount="4000" fill="hold" nodeType="afterEffect">
                                  <p:stCondLst>
                                    <p:cond delay="0"/>
                                  </p:stCondLst>
                                  <p:childTnLst>
                                    <p:anim calcmode="discrete" valueType="str">
                                      <p:cBhvr>
                                        <p:cTn id="21" dur="500" fill="hold"/>
                                        <p:tgtEl>
                                          <p:spTgt spid="50194"/>
                                        </p:tgtEl>
                                        <p:attrNameLst>
                                          <p:attrName>style.visibility</p:attrName>
                                        </p:attrNameLst>
                                      </p:cBhvr>
                                      <p:tavLst>
                                        <p:tav tm="0">
                                          <p:val>
                                            <p:strVal val="hidden"/>
                                          </p:val>
                                        </p:tav>
                                        <p:tav tm="50000">
                                          <p:val>
                                            <p:strVal val="visible"/>
                                          </p:val>
                                        </p:tav>
                                      </p:tavLst>
                                    </p:anim>
                                  </p:childTnLst>
                                </p:cTn>
                              </p:par>
                            </p:childTnLst>
                          </p:cTn>
                        </p:par>
                        <p:par>
                          <p:cTn id="22" fill="hold" nodeType="afterGroup">
                            <p:stCondLst>
                              <p:cond delay="4005"/>
                            </p:stCondLst>
                            <p:childTnLst>
                              <p:par>
                                <p:cTn id="23" presetID="1" presetClass="entr" presetSubtype="0" fill="hold" nodeType="afterEffect">
                                  <p:stCondLst>
                                    <p:cond delay="500"/>
                                  </p:stCondLst>
                                  <p:childTnLst>
                                    <p:set>
                                      <p:cBhvr>
                                        <p:cTn id="24" dur="1" fill="hold">
                                          <p:stCondLst>
                                            <p:cond delay="0"/>
                                          </p:stCondLst>
                                        </p:cTn>
                                        <p:tgtEl>
                                          <p:spTgt spid="50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normAutofit/>
          </a:bodyPr>
          <a:lstStyle/>
          <a:p>
            <a:r>
              <a:rPr lang="zh-CN"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时分复用 </a:t>
            </a:r>
          </a:p>
        </p:txBody>
      </p:sp>
      <p:sp>
        <p:nvSpPr>
          <p:cNvPr id="86019" name="Line 3"/>
          <p:cNvSpPr>
            <a:spLocks noChangeShapeType="1"/>
          </p:cNvSpPr>
          <p:nvPr/>
        </p:nvSpPr>
        <p:spPr bwMode="auto">
          <a:xfrm flipV="1">
            <a:off x="1522151" y="3675460"/>
            <a:ext cx="6115575" cy="8334"/>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86020" name="Text Box 4"/>
          <p:cNvSpPr txBox="1">
            <a:spLocks noChangeArrowheads="1"/>
          </p:cNvSpPr>
          <p:nvPr/>
        </p:nvSpPr>
        <p:spPr bwMode="auto">
          <a:xfrm>
            <a:off x="828674" y="1325167"/>
            <a:ext cx="626515" cy="33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Times New Roman" pitchFamily="18" charset="0"/>
                <a:ea typeface="黑体" pitchFamily="49" charset="-122"/>
              </a:rPr>
              <a:t>频率</a:t>
            </a:r>
          </a:p>
        </p:txBody>
      </p:sp>
      <p:sp>
        <p:nvSpPr>
          <p:cNvPr id="86021" name="Text Box 5"/>
          <p:cNvSpPr txBox="1">
            <a:spLocks noChangeArrowheads="1"/>
          </p:cNvSpPr>
          <p:nvPr/>
        </p:nvSpPr>
        <p:spPr bwMode="auto">
          <a:xfrm>
            <a:off x="7637866" y="3518299"/>
            <a:ext cx="626515" cy="33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Times New Roman" pitchFamily="18" charset="0"/>
                <a:ea typeface="黑体" pitchFamily="49" charset="-122"/>
              </a:rPr>
              <a:t>时间</a:t>
            </a:r>
          </a:p>
        </p:txBody>
      </p:sp>
      <p:sp>
        <p:nvSpPr>
          <p:cNvPr id="86022" name="Rectangle 6"/>
          <p:cNvSpPr>
            <a:spLocks noChangeArrowheads="1"/>
          </p:cNvSpPr>
          <p:nvPr/>
        </p:nvSpPr>
        <p:spPr bwMode="auto">
          <a:xfrm>
            <a:off x="2098312" y="1793225"/>
            <a:ext cx="287288"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6023" name="Rectangle 7"/>
          <p:cNvSpPr>
            <a:spLocks noChangeArrowheads="1"/>
          </p:cNvSpPr>
          <p:nvPr/>
        </p:nvSpPr>
        <p:spPr bwMode="auto">
          <a:xfrm>
            <a:off x="2385629" y="1793225"/>
            <a:ext cx="287287" cy="1403747"/>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6024" name="Rectangle 8"/>
          <p:cNvSpPr>
            <a:spLocks noChangeArrowheads="1"/>
          </p:cNvSpPr>
          <p:nvPr/>
        </p:nvSpPr>
        <p:spPr bwMode="auto">
          <a:xfrm>
            <a:off x="3250636" y="1793225"/>
            <a:ext cx="287288"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6025" name="Rectangle 9"/>
          <p:cNvSpPr>
            <a:spLocks noChangeArrowheads="1"/>
          </p:cNvSpPr>
          <p:nvPr/>
        </p:nvSpPr>
        <p:spPr bwMode="auto">
          <a:xfrm>
            <a:off x="3538067" y="1793225"/>
            <a:ext cx="287287" cy="1403747"/>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6026" name="Rectangle 10"/>
          <p:cNvSpPr>
            <a:spLocks noChangeArrowheads="1"/>
          </p:cNvSpPr>
          <p:nvPr/>
        </p:nvSpPr>
        <p:spPr bwMode="auto">
          <a:xfrm>
            <a:off x="4402960" y="1793225"/>
            <a:ext cx="287288"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6027" name="Rectangle 11"/>
          <p:cNvSpPr>
            <a:spLocks noChangeArrowheads="1"/>
          </p:cNvSpPr>
          <p:nvPr/>
        </p:nvSpPr>
        <p:spPr bwMode="auto">
          <a:xfrm>
            <a:off x="4690340" y="1793225"/>
            <a:ext cx="287287" cy="1403747"/>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6028" name="Rectangle 12"/>
          <p:cNvSpPr>
            <a:spLocks noChangeArrowheads="1"/>
          </p:cNvSpPr>
          <p:nvPr/>
        </p:nvSpPr>
        <p:spPr bwMode="auto">
          <a:xfrm>
            <a:off x="1522292" y="1793225"/>
            <a:ext cx="287287" cy="140374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6029" name="Rectangle 13"/>
          <p:cNvSpPr>
            <a:spLocks noChangeArrowheads="1"/>
          </p:cNvSpPr>
          <p:nvPr/>
        </p:nvSpPr>
        <p:spPr bwMode="auto">
          <a:xfrm>
            <a:off x="2674508" y="1793225"/>
            <a:ext cx="287287" cy="140374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6030" name="Rectangle 14"/>
          <p:cNvSpPr>
            <a:spLocks noChangeArrowheads="1"/>
          </p:cNvSpPr>
          <p:nvPr/>
        </p:nvSpPr>
        <p:spPr bwMode="auto">
          <a:xfrm>
            <a:off x="3826942" y="1793225"/>
            <a:ext cx="287287" cy="140374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6031" name="Rectangle 15"/>
          <p:cNvSpPr>
            <a:spLocks noChangeArrowheads="1"/>
          </p:cNvSpPr>
          <p:nvPr/>
        </p:nvSpPr>
        <p:spPr bwMode="auto">
          <a:xfrm>
            <a:off x="4979219" y="1793225"/>
            <a:ext cx="287287" cy="140374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grpSp>
        <p:nvGrpSpPr>
          <p:cNvPr id="51216" name="Group 16"/>
          <p:cNvGrpSpPr>
            <a:grpSpLocks/>
          </p:cNvGrpSpPr>
          <p:nvPr/>
        </p:nvGrpSpPr>
        <p:grpSpPr bwMode="auto">
          <a:xfrm>
            <a:off x="1809579" y="1793225"/>
            <a:ext cx="3744263" cy="1403747"/>
            <a:chOff x="0" y="0"/>
            <a:chExt cx="2359" cy="1179"/>
          </a:xfrm>
        </p:grpSpPr>
        <p:sp>
          <p:nvSpPr>
            <p:cNvPr id="86064" name="Rectangle 17"/>
            <p:cNvSpPr>
              <a:spLocks noChangeArrowheads="1"/>
            </p:cNvSpPr>
            <p:nvPr/>
          </p:nvSpPr>
          <p:spPr bwMode="auto">
            <a:xfrm>
              <a:off x="0" y="0"/>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6065" name="Rectangle 18"/>
            <p:cNvSpPr>
              <a:spLocks noChangeArrowheads="1"/>
            </p:cNvSpPr>
            <p:nvPr/>
          </p:nvSpPr>
          <p:spPr bwMode="auto">
            <a:xfrm>
              <a:off x="726" y="0"/>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6066" name="Rectangle 19"/>
            <p:cNvSpPr>
              <a:spLocks noChangeArrowheads="1"/>
            </p:cNvSpPr>
            <p:nvPr/>
          </p:nvSpPr>
          <p:spPr bwMode="auto">
            <a:xfrm>
              <a:off x="1452" y="0"/>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6067" name="Rectangle 20"/>
            <p:cNvSpPr>
              <a:spLocks noChangeArrowheads="1"/>
            </p:cNvSpPr>
            <p:nvPr/>
          </p:nvSpPr>
          <p:spPr bwMode="auto">
            <a:xfrm>
              <a:off x="2178" y="0"/>
              <a:ext cx="181" cy="117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grpSp>
      <p:sp>
        <p:nvSpPr>
          <p:cNvPr id="86033" name="Rectangle 21"/>
          <p:cNvSpPr>
            <a:spLocks noChangeArrowheads="1"/>
          </p:cNvSpPr>
          <p:nvPr/>
        </p:nvSpPr>
        <p:spPr bwMode="auto">
          <a:xfrm>
            <a:off x="5555287" y="1793225"/>
            <a:ext cx="287288"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6034" name="Rectangle 22"/>
          <p:cNvSpPr>
            <a:spLocks noChangeArrowheads="1"/>
          </p:cNvSpPr>
          <p:nvPr/>
        </p:nvSpPr>
        <p:spPr bwMode="auto">
          <a:xfrm>
            <a:off x="5842583" y="1793225"/>
            <a:ext cx="287287" cy="1403747"/>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6035" name="Text Box 24"/>
          <p:cNvSpPr txBox="1">
            <a:spLocks noChangeArrowheads="1"/>
          </p:cNvSpPr>
          <p:nvPr/>
        </p:nvSpPr>
        <p:spPr bwMode="auto">
          <a:xfrm>
            <a:off x="5885456" y="900256"/>
            <a:ext cx="1662055" cy="58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B </a:t>
            </a:r>
            <a:r>
              <a:rPr lang="zh-CN" altLang="en-US" sz="1800">
                <a:solidFill>
                  <a:srgbClr val="333399"/>
                </a:solidFill>
                <a:latin typeface="Arial" charset="0"/>
                <a:ea typeface="黑体" pitchFamily="49" charset="-122"/>
              </a:rPr>
              <a:t>在</a:t>
            </a:r>
            <a:r>
              <a:rPr lang="zh-CN" altLang="en-US" sz="1200">
                <a:solidFill>
                  <a:srgbClr val="333399"/>
                </a:solidFill>
                <a:latin typeface="Arial" charset="0"/>
                <a:ea typeface="黑体" pitchFamily="49" charset="-122"/>
              </a:rPr>
              <a:t> </a:t>
            </a:r>
            <a:r>
              <a:rPr lang="en-US" altLang="zh-CN" sz="1800">
                <a:solidFill>
                  <a:srgbClr val="333399"/>
                </a:solidFill>
                <a:latin typeface="Arial" charset="0"/>
                <a:ea typeface="黑体" pitchFamily="49" charset="-122"/>
              </a:rPr>
              <a:t>TDM</a:t>
            </a:r>
            <a:r>
              <a:rPr lang="en-US" altLang="zh-CN" sz="1200">
                <a:solidFill>
                  <a:srgbClr val="333399"/>
                </a:solidFill>
                <a:latin typeface="Arial" charset="0"/>
                <a:ea typeface="黑体" pitchFamily="49" charset="-122"/>
              </a:rPr>
              <a:t> </a:t>
            </a:r>
            <a:r>
              <a:rPr lang="zh-CN" altLang="en-US" sz="1800">
                <a:solidFill>
                  <a:srgbClr val="333399"/>
                </a:solidFill>
                <a:latin typeface="Arial" charset="0"/>
                <a:ea typeface="黑体" pitchFamily="49" charset="-122"/>
              </a:rPr>
              <a:t>帧中</a:t>
            </a:r>
          </a:p>
          <a:p>
            <a:pPr algn="ctr" eaLnBrk="1" hangingPunct="1">
              <a:lnSpc>
                <a:spcPct val="90000"/>
              </a:lnSpc>
              <a:spcBef>
                <a:spcPct val="0"/>
              </a:spcBef>
              <a:buClrTx/>
              <a:buSzTx/>
              <a:buFontTx/>
              <a:buNone/>
            </a:pPr>
            <a:r>
              <a:rPr lang="zh-CN" altLang="en-US" sz="1800">
                <a:solidFill>
                  <a:srgbClr val="333399"/>
                </a:solidFill>
                <a:latin typeface="Arial" charset="0"/>
                <a:ea typeface="黑体" pitchFamily="49" charset="-122"/>
              </a:rPr>
              <a:t>的位置不变</a:t>
            </a:r>
          </a:p>
        </p:txBody>
      </p:sp>
      <p:sp>
        <p:nvSpPr>
          <p:cNvPr id="86036" name="Line 25"/>
          <p:cNvSpPr>
            <a:spLocks noChangeShapeType="1"/>
          </p:cNvSpPr>
          <p:nvPr/>
        </p:nvSpPr>
        <p:spPr bwMode="auto">
          <a:xfrm>
            <a:off x="1947525" y="1522810"/>
            <a:ext cx="412043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6037" name="Line 26"/>
          <p:cNvSpPr>
            <a:spLocks noChangeShapeType="1"/>
          </p:cNvSpPr>
          <p:nvPr/>
        </p:nvSpPr>
        <p:spPr bwMode="auto">
          <a:xfrm>
            <a:off x="1947525" y="1522812"/>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6038" name="Line 27"/>
          <p:cNvSpPr>
            <a:spLocks noChangeShapeType="1"/>
          </p:cNvSpPr>
          <p:nvPr/>
        </p:nvSpPr>
        <p:spPr bwMode="auto">
          <a:xfrm>
            <a:off x="3099850" y="1522812"/>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6039" name="Line 28"/>
          <p:cNvSpPr>
            <a:spLocks noChangeShapeType="1"/>
          </p:cNvSpPr>
          <p:nvPr/>
        </p:nvSpPr>
        <p:spPr bwMode="auto">
          <a:xfrm>
            <a:off x="4252175" y="1522812"/>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6040" name="Line 29"/>
          <p:cNvSpPr>
            <a:spLocks noChangeShapeType="1"/>
          </p:cNvSpPr>
          <p:nvPr/>
        </p:nvSpPr>
        <p:spPr bwMode="auto">
          <a:xfrm>
            <a:off x="5406086" y="1522812"/>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grpSp>
        <p:nvGrpSpPr>
          <p:cNvPr id="86041" name="Group 29"/>
          <p:cNvGrpSpPr>
            <a:grpSpLocks/>
          </p:cNvGrpSpPr>
          <p:nvPr/>
        </p:nvGrpSpPr>
        <p:grpSpPr bwMode="auto">
          <a:xfrm>
            <a:off x="1522151" y="3251599"/>
            <a:ext cx="1150737" cy="448866"/>
            <a:chOff x="0" y="0"/>
            <a:chExt cx="725" cy="377"/>
          </a:xfrm>
        </p:grpSpPr>
        <p:sp>
          <p:nvSpPr>
            <p:cNvPr id="86062" name="Text Box 31"/>
            <p:cNvSpPr txBox="1">
              <a:spLocks noChangeArrowheads="1"/>
            </p:cNvSpPr>
            <p:nvPr/>
          </p:nvSpPr>
          <p:spPr bwMode="auto">
            <a:xfrm>
              <a:off x="45"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6063" name="AutoShape 32"/>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6042" name="Group 32"/>
          <p:cNvGrpSpPr>
            <a:grpSpLocks/>
          </p:cNvGrpSpPr>
          <p:nvPr/>
        </p:nvGrpSpPr>
        <p:grpSpPr bwMode="auto">
          <a:xfrm>
            <a:off x="2672886" y="3251599"/>
            <a:ext cx="1150738" cy="448866"/>
            <a:chOff x="0" y="0"/>
            <a:chExt cx="725" cy="377"/>
          </a:xfrm>
        </p:grpSpPr>
        <p:sp>
          <p:nvSpPr>
            <p:cNvPr id="86060" name="Text Box 34"/>
            <p:cNvSpPr txBox="1">
              <a:spLocks noChangeArrowheads="1"/>
            </p:cNvSpPr>
            <p:nvPr/>
          </p:nvSpPr>
          <p:spPr bwMode="auto">
            <a:xfrm>
              <a:off x="45"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6061" name="AutoShape 35"/>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6043" name="Group 35"/>
          <p:cNvGrpSpPr>
            <a:grpSpLocks/>
          </p:cNvGrpSpPr>
          <p:nvPr/>
        </p:nvGrpSpPr>
        <p:grpSpPr bwMode="auto">
          <a:xfrm>
            <a:off x="3823625" y="3251599"/>
            <a:ext cx="1150737" cy="448866"/>
            <a:chOff x="0" y="0"/>
            <a:chExt cx="725" cy="377"/>
          </a:xfrm>
        </p:grpSpPr>
        <p:sp>
          <p:nvSpPr>
            <p:cNvPr id="86058" name="Text Box 37"/>
            <p:cNvSpPr txBox="1">
              <a:spLocks noChangeArrowheads="1"/>
            </p:cNvSpPr>
            <p:nvPr/>
          </p:nvSpPr>
          <p:spPr bwMode="auto">
            <a:xfrm>
              <a:off x="46"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6059" name="AutoShape 38"/>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6044" name="Group 38"/>
          <p:cNvGrpSpPr>
            <a:grpSpLocks/>
          </p:cNvGrpSpPr>
          <p:nvPr/>
        </p:nvGrpSpPr>
        <p:grpSpPr bwMode="auto">
          <a:xfrm>
            <a:off x="4974361" y="3251599"/>
            <a:ext cx="1150738" cy="448866"/>
            <a:chOff x="0" y="0"/>
            <a:chExt cx="725" cy="377"/>
          </a:xfrm>
        </p:grpSpPr>
        <p:sp>
          <p:nvSpPr>
            <p:cNvPr id="86056" name="Text Box 40"/>
            <p:cNvSpPr txBox="1">
              <a:spLocks noChangeArrowheads="1"/>
            </p:cNvSpPr>
            <p:nvPr/>
          </p:nvSpPr>
          <p:spPr bwMode="auto">
            <a:xfrm>
              <a:off x="47"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6057" name="AutoShape 41"/>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sp>
        <p:nvSpPr>
          <p:cNvPr id="86045" name="Rectangle 42"/>
          <p:cNvSpPr>
            <a:spLocks noChangeArrowheads="1"/>
          </p:cNvSpPr>
          <p:nvPr/>
        </p:nvSpPr>
        <p:spPr bwMode="auto">
          <a:xfrm>
            <a:off x="6558412" y="2307432"/>
            <a:ext cx="393968" cy="35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800" b="1">
                <a:solidFill>
                  <a:srgbClr val="333399"/>
                </a:solidFill>
                <a:latin typeface="Times New Roman" pitchFamily="18" charset="0"/>
                <a:ea typeface="宋体" pitchFamily="2" charset="-122"/>
              </a:rPr>
              <a:t>…</a:t>
            </a:r>
          </a:p>
        </p:txBody>
      </p:sp>
      <p:sp>
        <p:nvSpPr>
          <p:cNvPr id="86046" name="Line 43"/>
          <p:cNvSpPr>
            <a:spLocks noChangeShapeType="1"/>
          </p:cNvSpPr>
          <p:nvPr/>
        </p:nvSpPr>
        <p:spPr bwMode="auto">
          <a:xfrm rot="16200000">
            <a:off x="406731" y="2566393"/>
            <a:ext cx="222766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grpSp>
        <p:nvGrpSpPr>
          <p:cNvPr id="86047" name="Group 43"/>
          <p:cNvGrpSpPr>
            <a:grpSpLocks/>
          </p:cNvGrpSpPr>
          <p:nvPr/>
        </p:nvGrpSpPr>
        <p:grpSpPr bwMode="auto">
          <a:xfrm>
            <a:off x="6129861" y="3251599"/>
            <a:ext cx="1150738" cy="448866"/>
            <a:chOff x="0" y="0"/>
            <a:chExt cx="725" cy="377"/>
          </a:xfrm>
        </p:grpSpPr>
        <p:sp>
          <p:nvSpPr>
            <p:cNvPr id="86054" name="Text Box 45"/>
            <p:cNvSpPr txBox="1">
              <a:spLocks noChangeArrowheads="1"/>
            </p:cNvSpPr>
            <p:nvPr/>
          </p:nvSpPr>
          <p:spPr bwMode="auto">
            <a:xfrm>
              <a:off x="47"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6055" name="AutoShape 46"/>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6048" name="Group 46"/>
          <p:cNvGrpSpPr>
            <a:grpSpLocks/>
          </p:cNvGrpSpPr>
          <p:nvPr/>
        </p:nvGrpSpPr>
        <p:grpSpPr bwMode="auto">
          <a:xfrm>
            <a:off x="2672886" y="1684740"/>
            <a:ext cx="4609300" cy="1782365"/>
            <a:chOff x="0" y="0"/>
            <a:chExt cx="2904" cy="1497"/>
          </a:xfrm>
        </p:grpSpPr>
        <p:sp>
          <p:nvSpPr>
            <p:cNvPr id="86049" name="Line 48"/>
            <p:cNvSpPr>
              <a:spLocks noChangeShapeType="1"/>
            </p:cNvSpPr>
            <p:nvPr/>
          </p:nvSpPr>
          <p:spPr bwMode="auto">
            <a:xfrm>
              <a:off x="0"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0" name="Line 49"/>
            <p:cNvSpPr>
              <a:spLocks noChangeShapeType="1"/>
            </p:cNvSpPr>
            <p:nvPr/>
          </p:nvSpPr>
          <p:spPr bwMode="auto">
            <a:xfrm>
              <a:off x="726"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1" name="Line 50"/>
            <p:cNvSpPr>
              <a:spLocks noChangeShapeType="1"/>
            </p:cNvSpPr>
            <p:nvPr/>
          </p:nvSpPr>
          <p:spPr bwMode="auto">
            <a:xfrm>
              <a:off x="1452"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2" name="Line 51"/>
            <p:cNvSpPr>
              <a:spLocks noChangeShapeType="1"/>
            </p:cNvSpPr>
            <p:nvPr/>
          </p:nvSpPr>
          <p:spPr bwMode="auto">
            <a:xfrm>
              <a:off x="2178"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3" name="Line 52"/>
            <p:cNvSpPr>
              <a:spLocks noChangeShapeType="1"/>
            </p:cNvSpPr>
            <p:nvPr/>
          </p:nvSpPr>
          <p:spPr bwMode="auto">
            <a:xfrm>
              <a:off x="2904"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4000" fill="hold" nodeType="afterEffect">
                                  <p:stCondLst>
                                    <p:cond delay="0"/>
                                  </p:stCondLst>
                                  <p:childTnLst>
                                    <p:anim calcmode="discrete" valueType="str">
                                      <p:cBhvr>
                                        <p:cTn id="6" dur="500" fill="hold"/>
                                        <p:tgtEl>
                                          <p:spTgt spid="512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zh-CN"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时分复用</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87043" name="Line 3"/>
          <p:cNvSpPr>
            <a:spLocks noChangeShapeType="1"/>
          </p:cNvSpPr>
          <p:nvPr/>
        </p:nvSpPr>
        <p:spPr bwMode="auto">
          <a:xfrm flipV="1">
            <a:off x="1539617" y="3945732"/>
            <a:ext cx="6117163" cy="7144"/>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87044" name="Text Box 4"/>
          <p:cNvSpPr txBox="1">
            <a:spLocks noChangeArrowheads="1"/>
          </p:cNvSpPr>
          <p:nvPr/>
        </p:nvSpPr>
        <p:spPr bwMode="auto">
          <a:xfrm>
            <a:off x="847589" y="1595439"/>
            <a:ext cx="626515" cy="33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Times New Roman" pitchFamily="18" charset="0"/>
                <a:ea typeface="黑体" pitchFamily="49" charset="-122"/>
              </a:rPr>
              <a:t>频率</a:t>
            </a:r>
          </a:p>
        </p:txBody>
      </p:sp>
      <p:sp>
        <p:nvSpPr>
          <p:cNvPr id="87045" name="Text Box 5"/>
          <p:cNvSpPr txBox="1">
            <a:spLocks noChangeArrowheads="1"/>
          </p:cNvSpPr>
          <p:nvPr/>
        </p:nvSpPr>
        <p:spPr bwMode="auto">
          <a:xfrm>
            <a:off x="7656914" y="3788569"/>
            <a:ext cx="626515" cy="33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Times New Roman" pitchFamily="18" charset="0"/>
                <a:ea typeface="黑体" pitchFamily="49" charset="-122"/>
              </a:rPr>
              <a:t>时间</a:t>
            </a:r>
          </a:p>
        </p:txBody>
      </p:sp>
      <p:sp>
        <p:nvSpPr>
          <p:cNvPr id="87046" name="Rectangle 6"/>
          <p:cNvSpPr>
            <a:spLocks noChangeArrowheads="1"/>
          </p:cNvSpPr>
          <p:nvPr/>
        </p:nvSpPr>
        <p:spPr bwMode="auto">
          <a:xfrm>
            <a:off x="1827039" y="2062162"/>
            <a:ext cx="287287" cy="14049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7047" name="Rectangle 7"/>
          <p:cNvSpPr>
            <a:spLocks noChangeArrowheads="1"/>
          </p:cNvSpPr>
          <p:nvPr/>
        </p:nvSpPr>
        <p:spPr bwMode="auto">
          <a:xfrm>
            <a:off x="2403058" y="2062162"/>
            <a:ext cx="287288" cy="1404938"/>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7048" name="Rectangle 8"/>
          <p:cNvSpPr>
            <a:spLocks noChangeArrowheads="1"/>
          </p:cNvSpPr>
          <p:nvPr/>
        </p:nvSpPr>
        <p:spPr bwMode="auto">
          <a:xfrm>
            <a:off x="2979248" y="2062162"/>
            <a:ext cx="287287" cy="14049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7049" name="Rectangle 9"/>
          <p:cNvSpPr>
            <a:spLocks noChangeArrowheads="1"/>
          </p:cNvSpPr>
          <p:nvPr/>
        </p:nvSpPr>
        <p:spPr bwMode="auto">
          <a:xfrm>
            <a:off x="3555385" y="2062162"/>
            <a:ext cx="287288" cy="1404938"/>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7050" name="Rectangle 10"/>
          <p:cNvSpPr>
            <a:spLocks noChangeArrowheads="1"/>
          </p:cNvSpPr>
          <p:nvPr/>
        </p:nvSpPr>
        <p:spPr bwMode="auto">
          <a:xfrm>
            <a:off x="4131689" y="2062162"/>
            <a:ext cx="287287" cy="14049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7051" name="Rectangle 11"/>
          <p:cNvSpPr>
            <a:spLocks noChangeArrowheads="1"/>
          </p:cNvSpPr>
          <p:nvPr/>
        </p:nvSpPr>
        <p:spPr bwMode="auto">
          <a:xfrm>
            <a:off x="4707709" y="2062162"/>
            <a:ext cx="287288" cy="1404938"/>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7052" name="Rectangle 12"/>
          <p:cNvSpPr>
            <a:spLocks noChangeArrowheads="1"/>
          </p:cNvSpPr>
          <p:nvPr/>
        </p:nvSpPr>
        <p:spPr bwMode="auto">
          <a:xfrm>
            <a:off x="1539610" y="2062162"/>
            <a:ext cx="287288" cy="1404938"/>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7053" name="Rectangle 13"/>
          <p:cNvSpPr>
            <a:spLocks noChangeArrowheads="1"/>
          </p:cNvSpPr>
          <p:nvPr/>
        </p:nvSpPr>
        <p:spPr bwMode="auto">
          <a:xfrm>
            <a:off x="2691933" y="2062162"/>
            <a:ext cx="287288" cy="1404938"/>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7054" name="Rectangle 14"/>
          <p:cNvSpPr>
            <a:spLocks noChangeArrowheads="1"/>
          </p:cNvSpPr>
          <p:nvPr/>
        </p:nvSpPr>
        <p:spPr bwMode="auto">
          <a:xfrm>
            <a:off x="3844258" y="2062162"/>
            <a:ext cx="287288" cy="1404938"/>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7055" name="Rectangle 15"/>
          <p:cNvSpPr>
            <a:spLocks noChangeArrowheads="1"/>
          </p:cNvSpPr>
          <p:nvPr/>
        </p:nvSpPr>
        <p:spPr bwMode="auto">
          <a:xfrm>
            <a:off x="4996582" y="2062162"/>
            <a:ext cx="287288" cy="1404938"/>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7056" name="Rectangle 16"/>
          <p:cNvSpPr>
            <a:spLocks noChangeArrowheads="1"/>
          </p:cNvSpPr>
          <p:nvPr/>
        </p:nvSpPr>
        <p:spPr bwMode="auto">
          <a:xfrm>
            <a:off x="5283887" y="2062162"/>
            <a:ext cx="287287" cy="14049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grpSp>
        <p:nvGrpSpPr>
          <p:cNvPr id="52241" name="Group 17"/>
          <p:cNvGrpSpPr>
            <a:grpSpLocks/>
          </p:cNvGrpSpPr>
          <p:nvPr/>
        </p:nvGrpSpPr>
        <p:grpSpPr bwMode="auto">
          <a:xfrm>
            <a:off x="2115771" y="2062162"/>
            <a:ext cx="3744262" cy="1404938"/>
            <a:chOff x="0" y="0"/>
            <a:chExt cx="2359" cy="1179"/>
          </a:xfrm>
        </p:grpSpPr>
        <p:sp>
          <p:nvSpPr>
            <p:cNvPr id="87088" name="Rectangle 18"/>
            <p:cNvSpPr>
              <a:spLocks noChangeArrowheads="1"/>
            </p:cNvSpPr>
            <p:nvPr/>
          </p:nvSpPr>
          <p:spPr bwMode="auto">
            <a:xfrm>
              <a:off x="0" y="0"/>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7089" name="Rectangle 19"/>
            <p:cNvSpPr>
              <a:spLocks noChangeArrowheads="1"/>
            </p:cNvSpPr>
            <p:nvPr/>
          </p:nvSpPr>
          <p:spPr bwMode="auto">
            <a:xfrm>
              <a:off x="726" y="0"/>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7090" name="Rectangle 20"/>
            <p:cNvSpPr>
              <a:spLocks noChangeArrowheads="1"/>
            </p:cNvSpPr>
            <p:nvPr/>
          </p:nvSpPr>
          <p:spPr bwMode="auto">
            <a:xfrm>
              <a:off x="1452" y="0"/>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7091" name="Rectangle 21"/>
            <p:cNvSpPr>
              <a:spLocks noChangeArrowheads="1"/>
            </p:cNvSpPr>
            <p:nvPr/>
          </p:nvSpPr>
          <p:spPr bwMode="auto">
            <a:xfrm>
              <a:off x="2178" y="0"/>
              <a:ext cx="181" cy="117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grpSp>
      <p:sp>
        <p:nvSpPr>
          <p:cNvPr id="87058" name="Rectangle 22"/>
          <p:cNvSpPr>
            <a:spLocks noChangeArrowheads="1"/>
          </p:cNvSpPr>
          <p:nvPr/>
        </p:nvSpPr>
        <p:spPr bwMode="auto">
          <a:xfrm>
            <a:off x="5860033" y="2062162"/>
            <a:ext cx="287288" cy="1404938"/>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7059" name="Text Box 24"/>
          <p:cNvSpPr txBox="1">
            <a:spLocks noChangeArrowheads="1"/>
          </p:cNvSpPr>
          <p:nvPr/>
        </p:nvSpPr>
        <p:spPr bwMode="auto">
          <a:xfrm>
            <a:off x="6173333" y="1223969"/>
            <a:ext cx="1674879" cy="58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C </a:t>
            </a:r>
            <a:r>
              <a:rPr lang="zh-CN" altLang="en-US" sz="1800">
                <a:solidFill>
                  <a:srgbClr val="333399"/>
                </a:solidFill>
                <a:latin typeface="Arial" charset="0"/>
                <a:ea typeface="黑体" pitchFamily="49" charset="-122"/>
              </a:rPr>
              <a:t>在</a:t>
            </a:r>
            <a:r>
              <a:rPr lang="zh-CN" altLang="en-US" sz="1200">
                <a:solidFill>
                  <a:srgbClr val="333399"/>
                </a:solidFill>
                <a:latin typeface="Arial" charset="0"/>
                <a:ea typeface="黑体" pitchFamily="49" charset="-122"/>
              </a:rPr>
              <a:t> </a:t>
            </a:r>
            <a:r>
              <a:rPr lang="en-US" altLang="zh-CN" sz="1800">
                <a:solidFill>
                  <a:srgbClr val="333399"/>
                </a:solidFill>
                <a:latin typeface="Arial" charset="0"/>
                <a:ea typeface="黑体" pitchFamily="49" charset="-122"/>
              </a:rPr>
              <a:t>TDM</a:t>
            </a:r>
            <a:r>
              <a:rPr lang="en-US" altLang="zh-CN" sz="1200">
                <a:solidFill>
                  <a:srgbClr val="333399"/>
                </a:solidFill>
                <a:latin typeface="Arial" charset="0"/>
                <a:ea typeface="黑体" pitchFamily="49" charset="-122"/>
              </a:rPr>
              <a:t> </a:t>
            </a:r>
            <a:r>
              <a:rPr lang="zh-CN" altLang="en-US" sz="1800">
                <a:solidFill>
                  <a:srgbClr val="333399"/>
                </a:solidFill>
                <a:latin typeface="Arial" charset="0"/>
                <a:ea typeface="黑体" pitchFamily="49" charset="-122"/>
              </a:rPr>
              <a:t>帧中</a:t>
            </a:r>
          </a:p>
          <a:p>
            <a:pPr algn="ctr" eaLnBrk="1" hangingPunct="1">
              <a:lnSpc>
                <a:spcPct val="90000"/>
              </a:lnSpc>
              <a:spcBef>
                <a:spcPct val="0"/>
              </a:spcBef>
              <a:buClrTx/>
              <a:buSzTx/>
              <a:buFontTx/>
              <a:buNone/>
            </a:pPr>
            <a:r>
              <a:rPr lang="zh-CN" altLang="en-US" sz="1800">
                <a:solidFill>
                  <a:srgbClr val="333399"/>
                </a:solidFill>
                <a:latin typeface="Arial" charset="0"/>
                <a:ea typeface="黑体" pitchFamily="49" charset="-122"/>
              </a:rPr>
              <a:t>的位置不变</a:t>
            </a:r>
          </a:p>
        </p:txBody>
      </p:sp>
      <p:sp>
        <p:nvSpPr>
          <p:cNvPr id="87060" name="Line 25"/>
          <p:cNvSpPr>
            <a:spLocks noChangeShapeType="1"/>
          </p:cNvSpPr>
          <p:nvPr/>
        </p:nvSpPr>
        <p:spPr bwMode="auto">
          <a:xfrm>
            <a:off x="2244336" y="1793081"/>
            <a:ext cx="410456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7061" name="Line 26"/>
          <p:cNvSpPr>
            <a:spLocks noChangeShapeType="1"/>
          </p:cNvSpPr>
          <p:nvPr/>
        </p:nvSpPr>
        <p:spPr bwMode="auto">
          <a:xfrm>
            <a:off x="2244335" y="1793081"/>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7062" name="Line 27"/>
          <p:cNvSpPr>
            <a:spLocks noChangeShapeType="1"/>
          </p:cNvSpPr>
          <p:nvPr/>
        </p:nvSpPr>
        <p:spPr bwMode="auto">
          <a:xfrm>
            <a:off x="3391899" y="1793081"/>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7063" name="Line 28"/>
          <p:cNvSpPr>
            <a:spLocks noChangeShapeType="1"/>
          </p:cNvSpPr>
          <p:nvPr/>
        </p:nvSpPr>
        <p:spPr bwMode="auto">
          <a:xfrm>
            <a:off x="4541049" y="1793081"/>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7064" name="Line 29"/>
          <p:cNvSpPr>
            <a:spLocks noChangeShapeType="1"/>
          </p:cNvSpPr>
          <p:nvPr/>
        </p:nvSpPr>
        <p:spPr bwMode="auto">
          <a:xfrm>
            <a:off x="5690200" y="1793081"/>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grpSp>
        <p:nvGrpSpPr>
          <p:cNvPr id="87065" name="Group 29"/>
          <p:cNvGrpSpPr>
            <a:grpSpLocks/>
          </p:cNvGrpSpPr>
          <p:nvPr/>
        </p:nvGrpSpPr>
        <p:grpSpPr bwMode="auto">
          <a:xfrm>
            <a:off x="1539609" y="3521869"/>
            <a:ext cx="1150738" cy="448654"/>
            <a:chOff x="0" y="0"/>
            <a:chExt cx="725" cy="378"/>
          </a:xfrm>
        </p:grpSpPr>
        <p:sp>
          <p:nvSpPr>
            <p:cNvPr id="87086" name="Text Box 31"/>
            <p:cNvSpPr txBox="1">
              <a:spLocks noChangeArrowheads="1"/>
            </p:cNvSpPr>
            <p:nvPr/>
          </p:nvSpPr>
          <p:spPr bwMode="auto">
            <a:xfrm>
              <a:off x="45" y="90"/>
              <a:ext cx="6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7087" name="AutoShape 32"/>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7066" name="Group 32"/>
          <p:cNvGrpSpPr>
            <a:grpSpLocks/>
          </p:cNvGrpSpPr>
          <p:nvPr/>
        </p:nvGrpSpPr>
        <p:grpSpPr bwMode="auto">
          <a:xfrm>
            <a:off x="2690348" y="3521869"/>
            <a:ext cx="1150737" cy="448654"/>
            <a:chOff x="0" y="0"/>
            <a:chExt cx="725" cy="378"/>
          </a:xfrm>
        </p:grpSpPr>
        <p:sp>
          <p:nvSpPr>
            <p:cNvPr id="87084" name="Text Box 34"/>
            <p:cNvSpPr txBox="1">
              <a:spLocks noChangeArrowheads="1"/>
            </p:cNvSpPr>
            <p:nvPr/>
          </p:nvSpPr>
          <p:spPr bwMode="auto">
            <a:xfrm>
              <a:off x="45" y="90"/>
              <a:ext cx="6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7085" name="AutoShape 35"/>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7067" name="Group 35"/>
          <p:cNvGrpSpPr>
            <a:grpSpLocks/>
          </p:cNvGrpSpPr>
          <p:nvPr/>
        </p:nvGrpSpPr>
        <p:grpSpPr bwMode="auto">
          <a:xfrm>
            <a:off x="3841083" y="3521869"/>
            <a:ext cx="1150738" cy="448654"/>
            <a:chOff x="0" y="0"/>
            <a:chExt cx="725" cy="378"/>
          </a:xfrm>
        </p:grpSpPr>
        <p:sp>
          <p:nvSpPr>
            <p:cNvPr id="87082" name="Text Box 37"/>
            <p:cNvSpPr txBox="1">
              <a:spLocks noChangeArrowheads="1"/>
            </p:cNvSpPr>
            <p:nvPr/>
          </p:nvSpPr>
          <p:spPr bwMode="auto">
            <a:xfrm>
              <a:off x="46" y="90"/>
              <a:ext cx="6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7083" name="AutoShape 38"/>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7068" name="Group 38"/>
          <p:cNvGrpSpPr>
            <a:grpSpLocks/>
          </p:cNvGrpSpPr>
          <p:nvPr/>
        </p:nvGrpSpPr>
        <p:grpSpPr bwMode="auto">
          <a:xfrm>
            <a:off x="4991822" y="3521869"/>
            <a:ext cx="1150737" cy="448654"/>
            <a:chOff x="0" y="0"/>
            <a:chExt cx="725" cy="378"/>
          </a:xfrm>
        </p:grpSpPr>
        <p:sp>
          <p:nvSpPr>
            <p:cNvPr id="87080" name="Text Box 40"/>
            <p:cNvSpPr txBox="1">
              <a:spLocks noChangeArrowheads="1"/>
            </p:cNvSpPr>
            <p:nvPr/>
          </p:nvSpPr>
          <p:spPr bwMode="auto">
            <a:xfrm>
              <a:off x="47" y="90"/>
              <a:ext cx="6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7081" name="AutoShape 41"/>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sp>
        <p:nvSpPr>
          <p:cNvPr id="87069" name="Rectangle 42"/>
          <p:cNvSpPr>
            <a:spLocks noChangeArrowheads="1"/>
          </p:cNvSpPr>
          <p:nvPr/>
        </p:nvSpPr>
        <p:spPr bwMode="auto">
          <a:xfrm>
            <a:off x="6506035" y="2576514"/>
            <a:ext cx="393968" cy="35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800" b="1">
                <a:solidFill>
                  <a:srgbClr val="333399"/>
                </a:solidFill>
                <a:latin typeface="Times New Roman" pitchFamily="18" charset="0"/>
                <a:ea typeface="宋体" pitchFamily="2" charset="-122"/>
              </a:rPr>
              <a:t>…</a:t>
            </a:r>
          </a:p>
        </p:txBody>
      </p:sp>
      <p:sp>
        <p:nvSpPr>
          <p:cNvPr id="87070" name="Line 43"/>
          <p:cNvSpPr>
            <a:spLocks noChangeShapeType="1"/>
          </p:cNvSpPr>
          <p:nvPr/>
        </p:nvSpPr>
        <p:spPr bwMode="auto">
          <a:xfrm rot="16200000">
            <a:off x="424193" y="2836664"/>
            <a:ext cx="2227659"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grpSp>
        <p:nvGrpSpPr>
          <p:cNvPr id="87071" name="Group 43"/>
          <p:cNvGrpSpPr>
            <a:grpSpLocks/>
          </p:cNvGrpSpPr>
          <p:nvPr/>
        </p:nvGrpSpPr>
        <p:grpSpPr bwMode="auto">
          <a:xfrm>
            <a:off x="6147323" y="3521869"/>
            <a:ext cx="1150737" cy="448654"/>
            <a:chOff x="0" y="0"/>
            <a:chExt cx="725" cy="378"/>
          </a:xfrm>
        </p:grpSpPr>
        <p:sp>
          <p:nvSpPr>
            <p:cNvPr id="87078" name="Text Box 45"/>
            <p:cNvSpPr txBox="1">
              <a:spLocks noChangeArrowheads="1"/>
            </p:cNvSpPr>
            <p:nvPr/>
          </p:nvSpPr>
          <p:spPr bwMode="auto">
            <a:xfrm>
              <a:off x="47" y="90"/>
              <a:ext cx="6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7079" name="AutoShape 46"/>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7072" name="Group 46"/>
          <p:cNvGrpSpPr>
            <a:grpSpLocks/>
          </p:cNvGrpSpPr>
          <p:nvPr/>
        </p:nvGrpSpPr>
        <p:grpSpPr bwMode="auto">
          <a:xfrm>
            <a:off x="2690346" y="1955006"/>
            <a:ext cx="4609300" cy="1781175"/>
            <a:chOff x="0" y="0"/>
            <a:chExt cx="2904" cy="1497"/>
          </a:xfrm>
        </p:grpSpPr>
        <p:sp>
          <p:nvSpPr>
            <p:cNvPr id="87073" name="Line 48"/>
            <p:cNvSpPr>
              <a:spLocks noChangeShapeType="1"/>
            </p:cNvSpPr>
            <p:nvPr/>
          </p:nvSpPr>
          <p:spPr bwMode="auto">
            <a:xfrm>
              <a:off x="0"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4" name="Line 49"/>
            <p:cNvSpPr>
              <a:spLocks noChangeShapeType="1"/>
            </p:cNvSpPr>
            <p:nvPr/>
          </p:nvSpPr>
          <p:spPr bwMode="auto">
            <a:xfrm>
              <a:off x="726"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5" name="Line 50"/>
            <p:cNvSpPr>
              <a:spLocks noChangeShapeType="1"/>
            </p:cNvSpPr>
            <p:nvPr/>
          </p:nvSpPr>
          <p:spPr bwMode="auto">
            <a:xfrm>
              <a:off x="1452"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6" name="Line 51"/>
            <p:cNvSpPr>
              <a:spLocks noChangeShapeType="1"/>
            </p:cNvSpPr>
            <p:nvPr/>
          </p:nvSpPr>
          <p:spPr bwMode="auto">
            <a:xfrm>
              <a:off x="2178"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7" name="Line 52"/>
            <p:cNvSpPr>
              <a:spLocks noChangeShapeType="1"/>
            </p:cNvSpPr>
            <p:nvPr/>
          </p:nvSpPr>
          <p:spPr bwMode="auto">
            <a:xfrm>
              <a:off x="2904"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4000" fill="hold" nodeType="afterEffect">
                                  <p:stCondLst>
                                    <p:cond delay="0"/>
                                  </p:stCondLst>
                                  <p:childTnLst>
                                    <p:anim calcmode="discrete" valueType="str">
                                      <p:cBhvr>
                                        <p:cTn id="6" dur="500" fill="hold"/>
                                        <p:tgtEl>
                                          <p:spTgt spid="522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zh-CN"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时分复用</a:t>
            </a: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88067" name="Line 3"/>
          <p:cNvSpPr>
            <a:spLocks noChangeShapeType="1"/>
          </p:cNvSpPr>
          <p:nvPr/>
        </p:nvSpPr>
        <p:spPr bwMode="auto">
          <a:xfrm flipV="1">
            <a:off x="1522151" y="3967306"/>
            <a:ext cx="6115575" cy="833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88068" name="Text Box 4"/>
          <p:cNvSpPr txBox="1">
            <a:spLocks noChangeArrowheads="1"/>
          </p:cNvSpPr>
          <p:nvPr/>
        </p:nvSpPr>
        <p:spPr bwMode="auto">
          <a:xfrm>
            <a:off x="828674" y="1616869"/>
            <a:ext cx="626515" cy="33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Times New Roman" pitchFamily="18" charset="0"/>
                <a:ea typeface="黑体" pitchFamily="49" charset="-122"/>
              </a:rPr>
              <a:t>频率</a:t>
            </a:r>
          </a:p>
        </p:txBody>
      </p:sp>
      <p:sp>
        <p:nvSpPr>
          <p:cNvPr id="88069" name="Text Box 5"/>
          <p:cNvSpPr txBox="1">
            <a:spLocks noChangeArrowheads="1"/>
          </p:cNvSpPr>
          <p:nvPr/>
        </p:nvSpPr>
        <p:spPr bwMode="auto">
          <a:xfrm>
            <a:off x="7637866" y="3810001"/>
            <a:ext cx="626515" cy="33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zh-CN" altLang="en-US" sz="1800">
                <a:solidFill>
                  <a:srgbClr val="333399"/>
                </a:solidFill>
                <a:latin typeface="Times New Roman" pitchFamily="18" charset="0"/>
                <a:ea typeface="黑体" pitchFamily="49" charset="-122"/>
              </a:rPr>
              <a:t>时间</a:t>
            </a:r>
          </a:p>
        </p:txBody>
      </p:sp>
      <p:sp>
        <p:nvSpPr>
          <p:cNvPr id="88070" name="Rectangle 6"/>
          <p:cNvSpPr>
            <a:spLocks noChangeArrowheads="1"/>
          </p:cNvSpPr>
          <p:nvPr/>
        </p:nvSpPr>
        <p:spPr bwMode="auto">
          <a:xfrm>
            <a:off x="1809436" y="2084787"/>
            <a:ext cx="287288" cy="140374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8071" name="Rectangle 7"/>
          <p:cNvSpPr>
            <a:spLocks noChangeArrowheads="1"/>
          </p:cNvSpPr>
          <p:nvPr/>
        </p:nvSpPr>
        <p:spPr bwMode="auto">
          <a:xfrm>
            <a:off x="2098312" y="2084787"/>
            <a:ext cx="287288"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8072" name="Rectangle 8"/>
          <p:cNvSpPr>
            <a:spLocks noChangeArrowheads="1"/>
          </p:cNvSpPr>
          <p:nvPr/>
        </p:nvSpPr>
        <p:spPr bwMode="auto">
          <a:xfrm>
            <a:off x="2961763" y="2084787"/>
            <a:ext cx="287288" cy="140374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8073" name="Rectangle 9"/>
          <p:cNvSpPr>
            <a:spLocks noChangeArrowheads="1"/>
          </p:cNvSpPr>
          <p:nvPr/>
        </p:nvSpPr>
        <p:spPr bwMode="auto">
          <a:xfrm>
            <a:off x="3250636" y="2084787"/>
            <a:ext cx="287288"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8074" name="Rectangle 10"/>
          <p:cNvSpPr>
            <a:spLocks noChangeArrowheads="1"/>
          </p:cNvSpPr>
          <p:nvPr/>
        </p:nvSpPr>
        <p:spPr bwMode="auto">
          <a:xfrm>
            <a:off x="4114087" y="2084787"/>
            <a:ext cx="287288" cy="140374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8075" name="Rectangle 11"/>
          <p:cNvSpPr>
            <a:spLocks noChangeArrowheads="1"/>
          </p:cNvSpPr>
          <p:nvPr/>
        </p:nvSpPr>
        <p:spPr bwMode="auto">
          <a:xfrm>
            <a:off x="4402960" y="2084787"/>
            <a:ext cx="287288"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sp>
        <p:nvSpPr>
          <p:cNvPr id="88076" name="Rectangle 12"/>
          <p:cNvSpPr>
            <a:spLocks noChangeArrowheads="1"/>
          </p:cNvSpPr>
          <p:nvPr/>
        </p:nvSpPr>
        <p:spPr bwMode="auto">
          <a:xfrm>
            <a:off x="1522292" y="2084787"/>
            <a:ext cx="287287" cy="140374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8077" name="Rectangle 13"/>
          <p:cNvSpPr>
            <a:spLocks noChangeArrowheads="1"/>
          </p:cNvSpPr>
          <p:nvPr/>
        </p:nvSpPr>
        <p:spPr bwMode="auto">
          <a:xfrm>
            <a:off x="2674508" y="2084787"/>
            <a:ext cx="287287" cy="140374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8078" name="Rectangle 14"/>
          <p:cNvSpPr>
            <a:spLocks noChangeArrowheads="1"/>
          </p:cNvSpPr>
          <p:nvPr/>
        </p:nvSpPr>
        <p:spPr bwMode="auto">
          <a:xfrm>
            <a:off x="3826942" y="2084787"/>
            <a:ext cx="287287" cy="140374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8079" name="Rectangle 15"/>
          <p:cNvSpPr>
            <a:spLocks noChangeArrowheads="1"/>
          </p:cNvSpPr>
          <p:nvPr/>
        </p:nvSpPr>
        <p:spPr bwMode="auto">
          <a:xfrm>
            <a:off x="4979219" y="2084787"/>
            <a:ext cx="287287" cy="1403747"/>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A</a:t>
            </a:r>
          </a:p>
        </p:txBody>
      </p:sp>
      <p:sp>
        <p:nvSpPr>
          <p:cNvPr id="88080" name="Rectangle 16"/>
          <p:cNvSpPr>
            <a:spLocks noChangeArrowheads="1"/>
          </p:cNvSpPr>
          <p:nvPr/>
        </p:nvSpPr>
        <p:spPr bwMode="auto">
          <a:xfrm>
            <a:off x="5266411" y="2084787"/>
            <a:ext cx="287288" cy="140374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B</a:t>
            </a:r>
          </a:p>
        </p:txBody>
      </p:sp>
      <p:sp>
        <p:nvSpPr>
          <p:cNvPr id="88081" name="Rectangle 17"/>
          <p:cNvSpPr>
            <a:spLocks noChangeArrowheads="1"/>
          </p:cNvSpPr>
          <p:nvPr/>
        </p:nvSpPr>
        <p:spPr bwMode="auto">
          <a:xfrm>
            <a:off x="5555287" y="2084787"/>
            <a:ext cx="287288" cy="14037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C</a:t>
            </a:r>
          </a:p>
        </p:txBody>
      </p:sp>
      <p:grpSp>
        <p:nvGrpSpPr>
          <p:cNvPr id="53266" name="Group 18"/>
          <p:cNvGrpSpPr>
            <a:grpSpLocks/>
          </p:cNvGrpSpPr>
          <p:nvPr/>
        </p:nvGrpSpPr>
        <p:grpSpPr bwMode="auto">
          <a:xfrm>
            <a:off x="2385600" y="2084787"/>
            <a:ext cx="3744262" cy="1403747"/>
            <a:chOff x="0" y="0"/>
            <a:chExt cx="2359" cy="1179"/>
          </a:xfrm>
        </p:grpSpPr>
        <p:sp>
          <p:nvSpPr>
            <p:cNvPr id="88112" name="Rectangle 19"/>
            <p:cNvSpPr>
              <a:spLocks noChangeArrowheads="1"/>
            </p:cNvSpPr>
            <p:nvPr/>
          </p:nvSpPr>
          <p:spPr bwMode="auto">
            <a:xfrm>
              <a:off x="0" y="0"/>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8113" name="Rectangle 20"/>
            <p:cNvSpPr>
              <a:spLocks noChangeArrowheads="1"/>
            </p:cNvSpPr>
            <p:nvPr/>
          </p:nvSpPr>
          <p:spPr bwMode="auto">
            <a:xfrm>
              <a:off x="726" y="0"/>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8114" name="Rectangle 21"/>
            <p:cNvSpPr>
              <a:spLocks noChangeArrowheads="1"/>
            </p:cNvSpPr>
            <p:nvPr/>
          </p:nvSpPr>
          <p:spPr bwMode="auto">
            <a:xfrm>
              <a:off x="1452" y="0"/>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sp>
          <p:nvSpPr>
            <p:cNvPr id="88115" name="Rectangle 22"/>
            <p:cNvSpPr>
              <a:spLocks noChangeArrowheads="1"/>
            </p:cNvSpPr>
            <p:nvPr/>
          </p:nvSpPr>
          <p:spPr bwMode="auto">
            <a:xfrm>
              <a:off x="2178" y="0"/>
              <a:ext cx="181" cy="1179"/>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en-US" altLang="zh-CN" sz="2100">
                  <a:solidFill>
                    <a:srgbClr val="333399"/>
                  </a:solidFill>
                  <a:latin typeface="Arial" charset="0"/>
                  <a:ea typeface="宋体" pitchFamily="2" charset="-122"/>
                </a:rPr>
                <a:t>D</a:t>
              </a:r>
            </a:p>
          </p:txBody>
        </p:sp>
      </p:grpSp>
      <p:sp>
        <p:nvSpPr>
          <p:cNvPr id="88083" name="Text Box 24"/>
          <p:cNvSpPr txBox="1">
            <a:spLocks noChangeArrowheads="1"/>
          </p:cNvSpPr>
          <p:nvPr/>
        </p:nvSpPr>
        <p:spPr bwMode="auto">
          <a:xfrm>
            <a:off x="6462640" y="1060862"/>
            <a:ext cx="1712389" cy="58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D </a:t>
            </a:r>
            <a:r>
              <a:rPr lang="zh-CN" altLang="en-US" sz="1800">
                <a:solidFill>
                  <a:srgbClr val="333399"/>
                </a:solidFill>
                <a:latin typeface="Arial" charset="0"/>
                <a:ea typeface="黑体" pitchFamily="49" charset="-122"/>
              </a:rPr>
              <a:t>在 </a:t>
            </a: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帧中</a:t>
            </a:r>
          </a:p>
          <a:p>
            <a:pPr algn="ctr" eaLnBrk="1" hangingPunct="1">
              <a:lnSpc>
                <a:spcPct val="90000"/>
              </a:lnSpc>
              <a:spcBef>
                <a:spcPct val="0"/>
              </a:spcBef>
              <a:buClrTx/>
              <a:buSzTx/>
              <a:buFontTx/>
              <a:buNone/>
            </a:pPr>
            <a:r>
              <a:rPr lang="zh-CN" altLang="en-US" sz="1800">
                <a:solidFill>
                  <a:srgbClr val="333399"/>
                </a:solidFill>
                <a:latin typeface="Arial" charset="0"/>
                <a:ea typeface="黑体" pitchFamily="49" charset="-122"/>
              </a:rPr>
              <a:t>的位置不变</a:t>
            </a:r>
          </a:p>
        </p:txBody>
      </p:sp>
      <p:sp>
        <p:nvSpPr>
          <p:cNvPr id="88084" name="Line 25"/>
          <p:cNvSpPr>
            <a:spLocks noChangeShapeType="1"/>
          </p:cNvSpPr>
          <p:nvPr/>
        </p:nvSpPr>
        <p:spPr bwMode="auto">
          <a:xfrm>
            <a:off x="2530037" y="1814513"/>
            <a:ext cx="413948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8085" name="Line 26"/>
          <p:cNvSpPr>
            <a:spLocks noChangeShapeType="1"/>
          </p:cNvSpPr>
          <p:nvPr/>
        </p:nvSpPr>
        <p:spPr bwMode="auto">
          <a:xfrm>
            <a:off x="2530036" y="1814514"/>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8086" name="Line 27"/>
          <p:cNvSpPr>
            <a:spLocks noChangeShapeType="1"/>
          </p:cNvSpPr>
          <p:nvPr/>
        </p:nvSpPr>
        <p:spPr bwMode="auto">
          <a:xfrm>
            <a:off x="3687123" y="1814514"/>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8087" name="Line 28"/>
          <p:cNvSpPr>
            <a:spLocks noChangeShapeType="1"/>
          </p:cNvSpPr>
          <p:nvPr/>
        </p:nvSpPr>
        <p:spPr bwMode="auto">
          <a:xfrm>
            <a:off x="4845796" y="1814514"/>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8088" name="Line 29"/>
          <p:cNvSpPr>
            <a:spLocks noChangeShapeType="1"/>
          </p:cNvSpPr>
          <p:nvPr/>
        </p:nvSpPr>
        <p:spPr bwMode="auto">
          <a:xfrm>
            <a:off x="6002883" y="1814514"/>
            <a:ext cx="0" cy="216694"/>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grpSp>
        <p:nvGrpSpPr>
          <p:cNvPr id="88089" name="Group 29"/>
          <p:cNvGrpSpPr>
            <a:grpSpLocks/>
          </p:cNvGrpSpPr>
          <p:nvPr/>
        </p:nvGrpSpPr>
        <p:grpSpPr bwMode="auto">
          <a:xfrm>
            <a:off x="1522151" y="3543300"/>
            <a:ext cx="1150737" cy="448866"/>
            <a:chOff x="0" y="0"/>
            <a:chExt cx="725" cy="377"/>
          </a:xfrm>
        </p:grpSpPr>
        <p:sp>
          <p:nvSpPr>
            <p:cNvPr id="88110" name="Text Box 31"/>
            <p:cNvSpPr txBox="1">
              <a:spLocks noChangeArrowheads="1"/>
            </p:cNvSpPr>
            <p:nvPr/>
          </p:nvSpPr>
          <p:spPr bwMode="auto">
            <a:xfrm>
              <a:off x="45"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8111" name="AutoShape 32"/>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8090" name="Group 32"/>
          <p:cNvGrpSpPr>
            <a:grpSpLocks/>
          </p:cNvGrpSpPr>
          <p:nvPr/>
        </p:nvGrpSpPr>
        <p:grpSpPr bwMode="auto">
          <a:xfrm>
            <a:off x="2672886" y="3543300"/>
            <a:ext cx="1150738" cy="448866"/>
            <a:chOff x="0" y="0"/>
            <a:chExt cx="725" cy="377"/>
          </a:xfrm>
        </p:grpSpPr>
        <p:sp>
          <p:nvSpPr>
            <p:cNvPr id="88108" name="Text Box 34"/>
            <p:cNvSpPr txBox="1">
              <a:spLocks noChangeArrowheads="1"/>
            </p:cNvSpPr>
            <p:nvPr/>
          </p:nvSpPr>
          <p:spPr bwMode="auto">
            <a:xfrm>
              <a:off x="45"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8109" name="AutoShape 35"/>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8091" name="Group 35"/>
          <p:cNvGrpSpPr>
            <a:grpSpLocks/>
          </p:cNvGrpSpPr>
          <p:nvPr/>
        </p:nvGrpSpPr>
        <p:grpSpPr bwMode="auto">
          <a:xfrm>
            <a:off x="3823625" y="3543300"/>
            <a:ext cx="1150737" cy="448866"/>
            <a:chOff x="0" y="0"/>
            <a:chExt cx="725" cy="377"/>
          </a:xfrm>
        </p:grpSpPr>
        <p:sp>
          <p:nvSpPr>
            <p:cNvPr id="88106" name="Text Box 37"/>
            <p:cNvSpPr txBox="1">
              <a:spLocks noChangeArrowheads="1"/>
            </p:cNvSpPr>
            <p:nvPr/>
          </p:nvSpPr>
          <p:spPr bwMode="auto">
            <a:xfrm>
              <a:off x="46"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8107" name="AutoShape 38"/>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8092" name="Group 38"/>
          <p:cNvGrpSpPr>
            <a:grpSpLocks/>
          </p:cNvGrpSpPr>
          <p:nvPr/>
        </p:nvGrpSpPr>
        <p:grpSpPr bwMode="auto">
          <a:xfrm>
            <a:off x="4974361" y="3543300"/>
            <a:ext cx="1150738" cy="448866"/>
            <a:chOff x="0" y="0"/>
            <a:chExt cx="725" cy="377"/>
          </a:xfrm>
        </p:grpSpPr>
        <p:sp>
          <p:nvSpPr>
            <p:cNvPr id="88104" name="Text Box 40"/>
            <p:cNvSpPr txBox="1">
              <a:spLocks noChangeArrowheads="1"/>
            </p:cNvSpPr>
            <p:nvPr/>
          </p:nvSpPr>
          <p:spPr bwMode="auto">
            <a:xfrm>
              <a:off x="47"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8105" name="AutoShape 41"/>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sp>
        <p:nvSpPr>
          <p:cNvPr id="88093" name="Rectangle 42"/>
          <p:cNvSpPr>
            <a:spLocks noChangeArrowheads="1"/>
          </p:cNvSpPr>
          <p:nvPr/>
        </p:nvSpPr>
        <p:spPr bwMode="auto">
          <a:xfrm>
            <a:off x="6486988" y="2599137"/>
            <a:ext cx="393968" cy="35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800" b="1">
                <a:solidFill>
                  <a:srgbClr val="333399"/>
                </a:solidFill>
                <a:latin typeface="Times New Roman" pitchFamily="18" charset="0"/>
                <a:ea typeface="宋体" pitchFamily="2" charset="-122"/>
              </a:rPr>
              <a:t>…</a:t>
            </a:r>
          </a:p>
        </p:txBody>
      </p:sp>
      <p:sp>
        <p:nvSpPr>
          <p:cNvPr id="88094" name="Line 43"/>
          <p:cNvSpPr>
            <a:spLocks noChangeShapeType="1"/>
          </p:cNvSpPr>
          <p:nvPr/>
        </p:nvSpPr>
        <p:spPr bwMode="auto">
          <a:xfrm rot="16200000">
            <a:off x="407384" y="2858691"/>
            <a:ext cx="2226469"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grpSp>
        <p:nvGrpSpPr>
          <p:cNvPr id="88095" name="Group 43"/>
          <p:cNvGrpSpPr>
            <a:grpSpLocks/>
          </p:cNvGrpSpPr>
          <p:nvPr/>
        </p:nvGrpSpPr>
        <p:grpSpPr bwMode="auto">
          <a:xfrm>
            <a:off x="6129861" y="3543300"/>
            <a:ext cx="1150738" cy="448866"/>
            <a:chOff x="0" y="0"/>
            <a:chExt cx="725" cy="377"/>
          </a:xfrm>
        </p:grpSpPr>
        <p:sp>
          <p:nvSpPr>
            <p:cNvPr id="88102" name="Text Box 45"/>
            <p:cNvSpPr txBox="1">
              <a:spLocks noChangeArrowheads="1"/>
            </p:cNvSpPr>
            <p:nvPr/>
          </p:nvSpPr>
          <p:spPr bwMode="auto">
            <a:xfrm>
              <a:off x="47" y="90"/>
              <a:ext cx="6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90000"/>
                </a:lnSpc>
                <a:spcBef>
                  <a:spcPct val="0"/>
                </a:spcBef>
                <a:buClrTx/>
                <a:buSzTx/>
                <a:buFontTx/>
                <a:buNone/>
              </a:pPr>
              <a:r>
                <a:rPr lang="en-US" altLang="zh-CN" sz="1800">
                  <a:solidFill>
                    <a:srgbClr val="333399"/>
                  </a:solidFill>
                  <a:latin typeface="Arial" charset="0"/>
                  <a:ea typeface="黑体" pitchFamily="49" charset="-122"/>
                </a:rPr>
                <a:t>TDM </a:t>
              </a:r>
              <a:r>
                <a:rPr lang="zh-CN" altLang="en-US" sz="1800">
                  <a:solidFill>
                    <a:srgbClr val="333399"/>
                  </a:solidFill>
                  <a:latin typeface="Arial" charset="0"/>
                  <a:ea typeface="黑体" pitchFamily="49" charset="-122"/>
                </a:rPr>
                <a:t>帧</a:t>
              </a:r>
            </a:p>
          </p:txBody>
        </p:sp>
        <p:sp>
          <p:nvSpPr>
            <p:cNvPr id="88103" name="AutoShape 46"/>
            <p:cNvSpPr>
              <a:spLocks/>
            </p:cNvSpPr>
            <p:nvPr/>
          </p:nvSpPr>
          <p:spPr bwMode="auto">
            <a:xfrm rot="16200000" flipV="1">
              <a:off x="318" y="-31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grpSp>
      <p:grpSp>
        <p:nvGrpSpPr>
          <p:cNvPr id="88096" name="Group 46"/>
          <p:cNvGrpSpPr>
            <a:grpSpLocks/>
          </p:cNvGrpSpPr>
          <p:nvPr/>
        </p:nvGrpSpPr>
        <p:grpSpPr bwMode="auto">
          <a:xfrm>
            <a:off x="2672886" y="1976438"/>
            <a:ext cx="4609300" cy="1782366"/>
            <a:chOff x="0" y="0"/>
            <a:chExt cx="2904" cy="1497"/>
          </a:xfrm>
        </p:grpSpPr>
        <p:sp>
          <p:nvSpPr>
            <p:cNvPr id="88097" name="Line 48"/>
            <p:cNvSpPr>
              <a:spLocks noChangeShapeType="1"/>
            </p:cNvSpPr>
            <p:nvPr/>
          </p:nvSpPr>
          <p:spPr bwMode="auto">
            <a:xfrm>
              <a:off x="0"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98" name="Line 49"/>
            <p:cNvSpPr>
              <a:spLocks noChangeShapeType="1"/>
            </p:cNvSpPr>
            <p:nvPr/>
          </p:nvSpPr>
          <p:spPr bwMode="auto">
            <a:xfrm>
              <a:off x="726"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99" name="Line 50"/>
            <p:cNvSpPr>
              <a:spLocks noChangeShapeType="1"/>
            </p:cNvSpPr>
            <p:nvPr/>
          </p:nvSpPr>
          <p:spPr bwMode="auto">
            <a:xfrm>
              <a:off x="1452"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00" name="Line 51"/>
            <p:cNvSpPr>
              <a:spLocks noChangeShapeType="1"/>
            </p:cNvSpPr>
            <p:nvPr/>
          </p:nvSpPr>
          <p:spPr bwMode="auto">
            <a:xfrm>
              <a:off x="2178"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01" name="Line 52"/>
            <p:cNvSpPr>
              <a:spLocks noChangeShapeType="1"/>
            </p:cNvSpPr>
            <p:nvPr/>
          </p:nvSpPr>
          <p:spPr bwMode="auto">
            <a:xfrm>
              <a:off x="2904"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4000" fill="hold" nodeType="afterEffect">
                                  <p:stCondLst>
                                    <p:cond delay="0"/>
                                  </p:stCondLst>
                                  <p:childTnLst>
                                    <p:anim calcmode="discrete" valueType="str">
                                      <p:cBhvr>
                                        <p:cTn id="6" dur="500" fill="hold"/>
                                        <p:tgtEl>
                                          <p:spTgt spid="5326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96636" y="181571"/>
            <a:ext cx="6963065" cy="990600"/>
          </a:xfrm>
        </p:spPr>
        <p:txBody>
          <a:bodyPr>
            <a:noAutofit/>
          </a:bodyPr>
          <a:lstStyle/>
          <a:p>
            <a:r>
              <a:rPr lang="zh-CN"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时分复用可能会造成线路资源的浪费 </a:t>
            </a:r>
          </a:p>
        </p:txBody>
      </p:sp>
      <p:sp>
        <p:nvSpPr>
          <p:cNvPr id="89091" name="Freeform 3"/>
          <p:cNvSpPr>
            <a:spLocks/>
          </p:cNvSpPr>
          <p:nvPr/>
        </p:nvSpPr>
        <p:spPr bwMode="auto">
          <a:xfrm>
            <a:off x="6026691" y="2984897"/>
            <a:ext cx="241258" cy="280988"/>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cmpd="sng">
            <a:solidFill>
              <a:schemeClr val="tx1"/>
            </a:solidFill>
            <a:round/>
            <a:headEnd/>
            <a:tailEnd/>
          </a:ln>
        </p:spPr>
        <p:txBody>
          <a:bodyPr lIns="81342" tIns="40671" rIns="81342" bIns="40671"/>
          <a:lstStyle/>
          <a:p>
            <a:endParaRPr lang="zh-CN" altLang="en-US"/>
          </a:p>
        </p:txBody>
      </p:sp>
      <p:sp>
        <p:nvSpPr>
          <p:cNvPr id="89092" name="Freeform 4"/>
          <p:cNvSpPr>
            <a:spLocks/>
          </p:cNvSpPr>
          <p:nvPr/>
        </p:nvSpPr>
        <p:spPr bwMode="auto">
          <a:xfrm>
            <a:off x="6990280" y="2984897"/>
            <a:ext cx="239671" cy="280988"/>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cmpd="sng">
            <a:solidFill>
              <a:schemeClr val="tx1"/>
            </a:solidFill>
            <a:round/>
            <a:headEnd/>
            <a:tailEnd/>
          </a:ln>
        </p:spPr>
        <p:txBody>
          <a:bodyPr lIns="81342" tIns="40671" rIns="81342" bIns="40671"/>
          <a:lstStyle/>
          <a:p>
            <a:endParaRPr lang="zh-CN" altLang="en-US"/>
          </a:p>
        </p:txBody>
      </p:sp>
      <p:sp>
        <p:nvSpPr>
          <p:cNvPr id="89093" name="Freeform 5"/>
          <p:cNvSpPr>
            <a:spLocks/>
          </p:cNvSpPr>
          <p:nvPr/>
        </p:nvSpPr>
        <p:spPr bwMode="auto">
          <a:xfrm>
            <a:off x="7471068" y="2984897"/>
            <a:ext cx="241258" cy="280988"/>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cmpd="sng">
            <a:solidFill>
              <a:schemeClr val="tx1"/>
            </a:solidFill>
            <a:round/>
            <a:headEnd/>
            <a:tailEnd/>
          </a:ln>
        </p:spPr>
        <p:txBody>
          <a:bodyPr lIns="81342" tIns="40671" rIns="81342" bIns="40671"/>
          <a:lstStyle/>
          <a:p>
            <a:endParaRPr lang="zh-CN" altLang="en-US"/>
          </a:p>
        </p:txBody>
      </p:sp>
      <p:sp>
        <p:nvSpPr>
          <p:cNvPr id="89094" name="Freeform 6"/>
          <p:cNvSpPr>
            <a:spLocks/>
          </p:cNvSpPr>
          <p:nvPr/>
        </p:nvSpPr>
        <p:spPr bwMode="auto">
          <a:xfrm>
            <a:off x="8193396" y="2984897"/>
            <a:ext cx="239671" cy="280988"/>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cmpd="sng">
            <a:solidFill>
              <a:schemeClr val="tx1"/>
            </a:solidFill>
            <a:round/>
            <a:headEnd/>
            <a:tailEnd/>
          </a:ln>
        </p:spPr>
        <p:txBody>
          <a:bodyPr lIns="81342" tIns="40671" rIns="81342" bIns="40671"/>
          <a:lstStyle/>
          <a:p>
            <a:endParaRPr lang="zh-CN" altLang="en-US"/>
          </a:p>
        </p:txBody>
      </p:sp>
      <p:sp>
        <p:nvSpPr>
          <p:cNvPr id="89095" name="Freeform 7"/>
          <p:cNvSpPr>
            <a:spLocks/>
          </p:cNvSpPr>
          <p:nvPr/>
        </p:nvSpPr>
        <p:spPr bwMode="auto">
          <a:xfrm>
            <a:off x="5787026" y="2984897"/>
            <a:ext cx="239671" cy="280988"/>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cmpd="sng">
            <a:solidFill>
              <a:schemeClr val="tx1"/>
            </a:solidFill>
            <a:round/>
            <a:headEnd/>
            <a:tailEnd/>
          </a:ln>
        </p:spPr>
        <p:txBody>
          <a:bodyPr lIns="81342" tIns="40671" rIns="81342" bIns="40671"/>
          <a:lstStyle/>
          <a:p>
            <a:endParaRPr lang="zh-CN" altLang="en-US"/>
          </a:p>
        </p:txBody>
      </p:sp>
      <p:sp>
        <p:nvSpPr>
          <p:cNvPr id="89096" name="Freeform 8"/>
          <p:cNvSpPr>
            <a:spLocks/>
          </p:cNvSpPr>
          <p:nvPr/>
        </p:nvSpPr>
        <p:spPr bwMode="auto">
          <a:xfrm>
            <a:off x="4823577" y="2987280"/>
            <a:ext cx="241258" cy="282178"/>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cmpd="sng">
            <a:solidFill>
              <a:schemeClr val="tx1"/>
            </a:solidFill>
            <a:round/>
            <a:headEnd/>
            <a:tailEnd/>
          </a:ln>
        </p:spPr>
        <p:txBody>
          <a:bodyPr lIns="81342" tIns="40671" rIns="81342" bIns="40671"/>
          <a:lstStyle/>
          <a:p>
            <a:endParaRPr lang="zh-CN" altLang="en-US"/>
          </a:p>
        </p:txBody>
      </p:sp>
      <p:sp>
        <p:nvSpPr>
          <p:cNvPr id="89097" name="Freeform 9"/>
          <p:cNvSpPr>
            <a:spLocks/>
          </p:cNvSpPr>
          <p:nvPr/>
        </p:nvSpPr>
        <p:spPr bwMode="auto">
          <a:xfrm>
            <a:off x="4582317" y="2987280"/>
            <a:ext cx="241258" cy="282178"/>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cmpd="sng">
            <a:solidFill>
              <a:schemeClr val="tx1"/>
            </a:solidFill>
            <a:round/>
            <a:headEnd/>
            <a:tailEnd/>
          </a:ln>
        </p:spPr>
        <p:txBody>
          <a:bodyPr lIns="81342" tIns="40671" rIns="81342" bIns="40671"/>
          <a:lstStyle/>
          <a:p>
            <a:endParaRPr lang="zh-CN" altLang="en-US"/>
          </a:p>
        </p:txBody>
      </p:sp>
      <p:sp>
        <p:nvSpPr>
          <p:cNvPr id="89098" name="Freeform 10"/>
          <p:cNvSpPr>
            <a:spLocks/>
          </p:cNvSpPr>
          <p:nvPr/>
        </p:nvSpPr>
        <p:spPr bwMode="auto">
          <a:xfrm>
            <a:off x="2334875" y="2138505"/>
            <a:ext cx="561877" cy="282179"/>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cmpd="sng">
            <a:solidFill>
              <a:schemeClr val="tx1"/>
            </a:solidFill>
            <a:round/>
            <a:headEnd/>
            <a:tailEnd/>
          </a:ln>
        </p:spPr>
        <p:txBody>
          <a:bodyPr lIns="81342" tIns="40671" rIns="81342" bIns="40671"/>
          <a:lstStyle/>
          <a:p>
            <a:endParaRPr lang="zh-CN" altLang="en-US"/>
          </a:p>
        </p:txBody>
      </p:sp>
      <p:sp>
        <p:nvSpPr>
          <p:cNvPr id="89099" name="Freeform 11"/>
          <p:cNvSpPr>
            <a:spLocks/>
          </p:cNvSpPr>
          <p:nvPr/>
        </p:nvSpPr>
        <p:spPr bwMode="auto">
          <a:xfrm>
            <a:off x="650852" y="2702733"/>
            <a:ext cx="1125343" cy="282179"/>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cmpd="sng">
            <a:solidFill>
              <a:schemeClr val="tx1"/>
            </a:solidFill>
            <a:round/>
            <a:headEnd/>
            <a:tailEnd/>
          </a:ln>
        </p:spPr>
        <p:txBody>
          <a:bodyPr lIns="81342" tIns="40671" rIns="81342" bIns="40671"/>
          <a:lstStyle/>
          <a:p>
            <a:endParaRPr lang="zh-CN" altLang="en-US"/>
          </a:p>
        </p:txBody>
      </p:sp>
      <p:sp>
        <p:nvSpPr>
          <p:cNvPr id="89100" name="Freeform 12"/>
          <p:cNvSpPr>
            <a:spLocks/>
          </p:cNvSpPr>
          <p:nvPr/>
        </p:nvSpPr>
        <p:spPr bwMode="auto">
          <a:xfrm>
            <a:off x="1214230" y="3265887"/>
            <a:ext cx="1120580" cy="28217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cmpd="sng">
            <a:solidFill>
              <a:schemeClr val="tx1"/>
            </a:solidFill>
            <a:round/>
            <a:headEnd/>
            <a:tailEnd/>
          </a:ln>
        </p:spPr>
        <p:txBody>
          <a:bodyPr lIns="81342" tIns="40671" rIns="81342" bIns="40671"/>
          <a:lstStyle/>
          <a:p>
            <a:endParaRPr lang="zh-CN" altLang="en-US"/>
          </a:p>
        </p:txBody>
      </p:sp>
      <p:sp>
        <p:nvSpPr>
          <p:cNvPr id="89101" name="Freeform 13"/>
          <p:cNvSpPr>
            <a:spLocks/>
          </p:cNvSpPr>
          <p:nvPr/>
        </p:nvSpPr>
        <p:spPr bwMode="auto">
          <a:xfrm>
            <a:off x="2334875" y="3830241"/>
            <a:ext cx="561877" cy="282178"/>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cmpd="sng">
            <a:solidFill>
              <a:schemeClr val="tx1"/>
            </a:solidFill>
            <a:round/>
            <a:headEnd/>
            <a:tailEnd/>
          </a:ln>
        </p:spPr>
        <p:txBody>
          <a:bodyPr lIns="81342" tIns="40671" rIns="81342" bIns="40671"/>
          <a:lstStyle/>
          <a:p>
            <a:endParaRPr lang="zh-CN" altLang="en-US"/>
          </a:p>
        </p:txBody>
      </p:sp>
      <p:sp>
        <p:nvSpPr>
          <p:cNvPr id="89102" name="Text Box 14"/>
          <p:cNvSpPr txBox="1">
            <a:spLocks noChangeArrowheads="1"/>
          </p:cNvSpPr>
          <p:nvPr/>
        </p:nvSpPr>
        <p:spPr bwMode="auto">
          <a:xfrm>
            <a:off x="223844" y="2121694"/>
            <a:ext cx="318739"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A</a:t>
            </a:r>
          </a:p>
        </p:txBody>
      </p:sp>
      <p:sp>
        <p:nvSpPr>
          <p:cNvPr id="89103" name="Text Box 15"/>
          <p:cNvSpPr txBox="1">
            <a:spLocks noChangeArrowheads="1"/>
          </p:cNvSpPr>
          <p:nvPr/>
        </p:nvSpPr>
        <p:spPr bwMode="auto">
          <a:xfrm>
            <a:off x="223844" y="2686051"/>
            <a:ext cx="318739"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B</a:t>
            </a:r>
          </a:p>
        </p:txBody>
      </p:sp>
      <p:sp>
        <p:nvSpPr>
          <p:cNvPr id="89104" name="Text Box 16"/>
          <p:cNvSpPr txBox="1">
            <a:spLocks noChangeArrowheads="1"/>
          </p:cNvSpPr>
          <p:nvPr/>
        </p:nvSpPr>
        <p:spPr bwMode="auto">
          <a:xfrm>
            <a:off x="223799" y="3250407"/>
            <a:ext cx="33156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C</a:t>
            </a:r>
          </a:p>
        </p:txBody>
      </p:sp>
      <p:sp>
        <p:nvSpPr>
          <p:cNvPr id="89105" name="Text Box 17"/>
          <p:cNvSpPr txBox="1">
            <a:spLocks noChangeArrowheads="1"/>
          </p:cNvSpPr>
          <p:nvPr/>
        </p:nvSpPr>
        <p:spPr bwMode="auto">
          <a:xfrm>
            <a:off x="223799" y="3814763"/>
            <a:ext cx="33156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D</a:t>
            </a:r>
          </a:p>
        </p:txBody>
      </p:sp>
      <p:sp>
        <p:nvSpPr>
          <p:cNvPr id="89106" name="Line 18"/>
          <p:cNvSpPr>
            <a:spLocks noChangeShapeType="1"/>
          </p:cNvSpPr>
          <p:nvPr/>
        </p:nvSpPr>
        <p:spPr bwMode="auto">
          <a:xfrm>
            <a:off x="4422150" y="3265885"/>
            <a:ext cx="425217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07" name="Line 19"/>
          <p:cNvSpPr>
            <a:spLocks noChangeShapeType="1"/>
          </p:cNvSpPr>
          <p:nvPr/>
        </p:nvSpPr>
        <p:spPr bwMode="auto">
          <a:xfrm>
            <a:off x="5064833" y="3195781"/>
            <a:ext cx="0" cy="7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08" name="Text Box 20"/>
          <p:cNvSpPr txBox="1">
            <a:spLocks noChangeArrowheads="1"/>
          </p:cNvSpPr>
          <p:nvPr/>
        </p:nvSpPr>
        <p:spPr bwMode="auto">
          <a:xfrm>
            <a:off x="2455436" y="2109788"/>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a</a:t>
            </a:r>
          </a:p>
        </p:txBody>
      </p:sp>
      <p:sp>
        <p:nvSpPr>
          <p:cNvPr id="89109" name="Text Box 21"/>
          <p:cNvSpPr txBox="1">
            <a:spLocks noChangeArrowheads="1"/>
          </p:cNvSpPr>
          <p:nvPr/>
        </p:nvSpPr>
        <p:spPr bwMode="auto">
          <a:xfrm>
            <a:off x="7440908" y="2974182"/>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a</a:t>
            </a:r>
          </a:p>
        </p:txBody>
      </p:sp>
      <p:sp>
        <p:nvSpPr>
          <p:cNvPr id="89110" name="Text Box 22"/>
          <p:cNvSpPr txBox="1">
            <a:spLocks noChangeArrowheads="1"/>
          </p:cNvSpPr>
          <p:nvPr/>
        </p:nvSpPr>
        <p:spPr bwMode="auto">
          <a:xfrm>
            <a:off x="4783895" y="2974182"/>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b</a:t>
            </a:r>
          </a:p>
        </p:txBody>
      </p:sp>
      <p:sp>
        <p:nvSpPr>
          <p:cNvPr id="89111" name="Text Box 23"/>
          <p:cNvSpPr txBox="1">
            <a:spLocks noChangeArrowheads="1"/>
          </p:cNvSpPr>
          <p:nvPr/>
        </p:nvSpPr>
        <p:spPr bwMode="auto">
          <a:xfrm>
            <a:off x="753932" y="2700338"/>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b</a:t>
            </a:r>
          </a:p>
        </p:txBody>
      </p:sp>
      <p:sp>
        <p:nvSpPr>
          <p:cNvPr id="89112" name="Text Box 24"/>
          <p:cNvSpPr txBox="1">
            <a:spLocks noChangeArrowheads="1"/>
          </p:cNvSpPr>
          <p:nvPr/>
        </p:nvSpPr>
        <p:spPr bwMode="auto">
          <a:xfrm>
            <a:off x="1909575" y="3243263"/>
            <a:ext cx="280267"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c</a:t>
            </a:r>
          </a:p>
        </p:txBody>
      </p:sp>
      <p:sp>
        <p:nvSpPr>
          <p:cNvPr id="89113" name="Text Box 25"/>
          <p:cNvSpPr txBox="1">
            <a:spLocks noChangeArrowheads="1"/>
          </p:cNvSpPr>
          <p:nvPr/>
        </p:nvSpPr>
        <p:spPr bwMode="auto">
          <a:xfrm>
            <a:off x="2423692" y="3811192"/>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d</a:t>
            </a:r>
          </a:p>
        </p:txBody>
      </p:sp>
      <p:sp>
        <p:nvSpPr>
          <p:cNvPr id="89114" name="Text Box 26"/>
          <p:cNvSpPr txBox="1">
            <a:spLocks noChangeArrowheads="1"/>
          </p:cNvSpPr>
          <p:nvPr/>
        </p:nvSpPr>
        <p:spPr bwMode="auto">
          <a:xfrm>
            <a:off x="5753690" y="2974182"/>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b</a:t>
            </a:r>
          </a:p>
        </p:txBody>
      </p:sp>
      <p:sp>
        <p:nvSpPr>
          <p:cNvPr id="89115" name="Text Box 27"/>
          <p:cNvSpPr txBox="1">
            <a:spLocks noChangeArrowheads="1"/>
          </p:cNvSpPr>
          <p:nvPr/>
        </p:nvSpPr>
        <p:spPr bwMode="auto">
          <a:xfrm>
            <a:off x="5987144" y="2974182"/>
            <a:ext cx="280267"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c</a:t>
            </a:r>
          </a:p>
        </p:txBody>
      </p:sp>
      <p:sp>
        <p:nvSpPr>
          <p:cNvPr id="89116" name="Text Box 28"/>
          <p:cNvSpPr txBox="1">
            <a:spLocks noChangeArrowheads="1"/>
          </p:cNvSpPr>
          <p:nvPr/>
        </p:nvSpPr>
        <p:spPr bwMode="auto">
          <a:xfrm>
            <a:off x="4556924" y="2974182"/>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a</a:t>
            </a:r>
          </a:p>
        </p:txBody>
      </p:sp>
      <p:sp>
        <p:nvSpPr>
          <p:cNvPr id="89117" name="Text Box 29"/>
          <p:cNvSpPr txBox="1">
            <a:spLocks noChangeArrowheads="1"/>
          </p:cNvSpPr>
          <p:nvPr/>
        </p:nvSpPr>
        <p:spPr bwMode="auto">
          <a:xfrm>
            <a:off x="3118896" y="2121694"/>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89118" name="Text Box 30"/>
          <p:cNvSpPr txBox="1">
            <a:spLocks noChangeArrowheads="1"/>
          </p:cNvSpPr>
          <p:nvPr/>
        </p:nvSpPr>
        <p:spPr bwMode="auto">
          <a:xfrm>
            <a:off x="3118896" y="2699148"/>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89119" name="Text Box 31"/>
          <p:cNvSpPr txBox="1">
            <a:spLocks noChangeArrowheads="1"/>
          </p:cNvSpPr>
          <p:nvPr/>
        </p:nvSpPr>
        <p:spPr bwMode="auto">
          <a:xfrm>
            <a:off x="3118896" y="3276601"/>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89120" name="Text Box 32"/>
          <p:cNvSpPr txBox="1">
            <a:spLocks noChangeArrowheads="1"/>
          </p:cNvSpPr>
          <p:nvPr/>
        </p:nvSpPr>
        <p:spPr bwMode="auto">
          <a:xfrm>
            <a:off x="3118896" y="3854054"/>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89121" name="Text Box 33"/>
          <p:cNvSpPr txBox="1">
            <a:spLocks noChangeArrowheads="1"/>
          </p:cNvSpPr>
          <p:nvPr/>
        </p:nvSpPr>
        <p:spPr bwMode="auto">
          <a:xfrm>
            <a:off x="8653548" y="2968229"/>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89122" name="Line 34"/>
          <p:cNvSpPr>
            <a:spLocks noChangeShapeType="1"/>
          </p:cNvSpPr>
          <p:nvPr/>
        </p:nvSpPr>
        <p:spPr bwMode="auto">
          <a:xfrm>
            <a:off x="6748878" y="3195781"/>
            <a:ext cx="0" cy="7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23" name="Line 35"/>
          <p:cNvSpPr>
            <a:spLocks noChangeShapeType="1"/>
          </p:cNvSpPr>
          <p:nvPr/>
        </p:nvSpPr>
        <p:spPr bwMode="auto">
          <a:xfrm>
            <a:off x="1214227" y="2913460"/>
            <a:ext cx="0"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24" name="Line 36"/>
          <p:cNvSpPr>
            <a:spLocks noChangeShapeType="1"/>
          </p:cNvSpPr>
          <p:nvPr/>
        </p:nvSpPr>
        <p:spPr bwMode="auto">
          <a:xfrm>
            <a:off x="1776105" y="3477959"/>
            <a:ext cx="0" cy="7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25" name="Line 37"/>
          <p:cNvSpPr>
            <a:spLocks noChangeShapeType="1"/>
          </p:cNvSpPr>
          <p:nvPr/>
        </p:nvSpPr>
        <p:spPr bwMode="auto">
          <a:xfrm>
            <a:off x="2334808" y="2913460"/>
            <a:ext cx="0"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26" name="Line 38"/>
          <p:cNvSpPr>
            <a:spLocks noChangeShapeType="1"/>
          </p:cNvSpPr>
          <p:nvPr/>
        </p:nvSpPr>
        <p:spPr bwMode="auto">
          <a:xfrm>
            <a:off x="1214227" y="4042315"/>
            <a:ext cx="0" cy="7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27" name="Line 39"/>
          <p:cNvSpPr>
            <a:spLocks noChangeShapeType="1"/>
          </p:cNvSpPr>
          <p:nvPr/>
        </p:nvSpPr>
        <p:spPr bwMode="auto">
          <a:xfrm>
            <a:off x="2896685" y="3477959"/>
            <a:ext cx="0" cy="7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28" name="Line 40"/>
          <p:cNvSpPr>
            <a:spLocks noChangeShapeType="1"/>
          </p:cNvSpPr>
          <p:nvPr/>
        </p:nvSpPr>
        <p:spPr bwMode="auto">
          <a:xfrm>
            <a:off x="2334808" y="4042315"/>
            <a:ext cx="0" cy="7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29" name="Line 41"/>
          <p:cNvSpPr>
            <a:spLocks noChangeShapeType="1"/>
          </p:cNvSpPr>
          <p:nvPr/>
        </p:nvSpPr>
        <p:spPr bwMode="auto">
          <a:xfrm>
            <a:off x="4582317" y="3337323"/>
            <a:ext cx="0" cy="1404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30" name="Line 42"/>
          <p:cNvSpPr>
            <a:spLocks noChangeShapeType="1"/>
          </p:cNvSpPr>
          <p:nvPr/>
        </p:nvSpPr>
        <p:spPr bwMode="auto">
          <a:xfrm>
            <a:off x="5545762" y="3337323"/>
            <a:ext cx="0" cy="1404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31" name="Line 43"/>
          <p:cNvSpPr>
            <a:spLocks noChangeShapeType="1"/>
          </p:cNvSpPr>
          <p:nvPr/>
        </p:nvSpPr>
        <p:spPr bwMode="auto">
          <a:xfrm>
            <a:off x="6507620" y="3337323"/>
            <a:ext cx="0" cy="1404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32" name="Line 44"/>
          <p:cNvSpPr>
            <a:spLocks noChangeShapeType="1"/>
          </p:cNvSpPr>
          <p:nvPr/>
        </p:nvSpPr>
        <p:spPr bwMode="auto">
          <a:xfrm>
            <a:off x="7471066" y="3337323"/>
            <a:ext cx="0" cy="1404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33" name="Line 45"/>
          <p:cNvSpPr>
            <a:spLocks noChangeShapeType="1"/>
          </p:cNvSpPr>
          <p:nvPr/>
        </p:nvSpPr>
        <p:spPr bwMode="auto">
          <a:xfrm>
            <a:off x="4582340" y="3407569"/>
            <a:ext cx="963445"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34" name="Line 46"/>
          <p:cNvSpPr>
            <a:spLocks noChangeShapeType="1"/>
          </p:cNvSpPr>
          <p:nvPr/>
        </p:nvSpPr>
        <p:spPr bwMode="auto">
          <a:xfrm>
            <a:off x="5545764" y="3407569"/>
            <a:ext cx="961858"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35" name="Line 47"/>
          <p:cNvSpPr>
            <a:spLocks noChangeShapeType="1"/>
          </p:cNvSpPr>
          <p:nvPr/>
        </p:nvSpPr>
        <p:spPr bwMode="auto">
          <a:xfrm>
            <a:off x="6507622" y="3407569"/>
            <a:ext cx="963446"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36" name="Text Box 48"/>
          <p:cNvSpPr txBox="1">
            <a:spLocks noChangeArrowheads="1"/>
          </p:cNvSpPr>
          <p:nvPr/>
        </p:nvSpPr>
        <p:spPr bwMode="auto">
          <a:xfrm>
            <a:off x="5787020" y="3948113"/>
            <a:ext cx="1742205"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4 </a:t>
            </a:r>
            <a:r>
              <a:rPr lang="zh-CN" altLang="en-US" sz="1800">
                <a:solidFill>
                  <a:srgbClr val="333399"/>
                </a:solidFill>
                <a:latin typeface="Arial" charset="0"/>
                <a:ea typeface="黑体" pitchFamily="49" charset="-122"/>
              </a:rPr>
              <a:t>个时分复用帧</a:t>
            </a:r>
          </a:p>
        </p:txBody>
      </p:sp>
      <p:sp>
        <p:nvSpPr>
          <p:cNvPr id="89137" name="Text Box 49"/>
          <p:cNvSpPr txBox="1">
            <a:spLocks noChangeArrowheads="1"/>
          </p:cNvSpPr>
          <p:nvPr/>
        </p:nvSpPr>
        <p:spPr bwMode="auto">
          <a:xfrm>
            <a:off x="4823577" y="3369469"/>
            <a:ext cx="42133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#1</a:t>
            </a:r>
          </a:p>
        </p:txBody>
      </p:sp>
      <p:sp>
        <p:nvSpPr>
          <p:cNvPr id="89138" name="Line 50"/>
          <p:cNvSpPr>
            <a:spLocks noChangeShapeType="1"/>
          </p:cNvSpPr>
          <p:nvPr/>
        </p:nvSpPr>
        <p:spPr bwMode="auto">
          <a:xfrm>
            <a:off x="3290460" y="2461022"/>
            <a:ext cx="1050743" cy="52387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39" name="Line 51"/>
          <p:cNvSpPr>
            <a:spLocks noChangeShapeType="1"/>
          </p:cNvSpPr>
          <p:nvPr/>
        </p:nvSpPr>
        <p:spPr bwMode="auto">
          <a:xfrm>
            <a:off x="3290460" y="3001568"/>
            <a:ext cx="971381" cy="12382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40" name="Line 52"/>
          <p:cNvSpPr>
            <a:spLocks noChangeShapeType="1"/>
          </p:cNvSpPr>
          <p:nvPr/>
        </p:nvSpPr>
        <p:spPr bwMode="auto">
          <a:xfrm flipV="1">
            <a:off x="3363472" y="3265885"/>
            <a:ext cx="898369" cy="275034"/>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41" name="Line 53"/>
          <p:cNvSpPr>
            <a:spLocks noChangeShapeType="1"/>
          </p:cNvSpPr>
          <p:nvPr/>
        </p:nvSpPr>
        <p:spPr bwMode="auto">
          <a:xfrm flipV="1">
            <a:off x="3379203" y="3407569"/>
            <a:ext cx="961858" cy="634604"/>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42" name="Text Box 54"/>
          <p:cNvSpPr txBox="1">
            <a:spLocks noChangeArrowheads="1"/>
          </p:cNvSpPr>
          <p:nvPr/>
        </p:nvSpPr>
        <p:spPr bwMode="auto">
          <a:xfrm>
            <a:off x="3363472" y="3595688"/>
            <a:ext cx="3956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④</a:t>
            </a:r>
          </a:p>
        </p:txBody>
      </p:sp>
      <p:sp>
        <p:nvSpPr>
          <p:cNvPr id="89143" name="Text Box 55"/>
          <p:cNvSpPr txBox="1">
            <a:spLocks noChangeArrowheads="1"/>
          </p:cNvSpPr>
          <p:nvPr/>
        </p:nvSpPr>
        <p:spPr bwMode="auto">
          <a:xfrm>
            <a:off x="3290460" y="3217069"/>
            <a:ext cx="3956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③</a:t>
            </a:r>
          </a:p>
        </p:txBody>
      </p:sp>
      <p:sp>
        <p:nvSpPr>
          <p:cNvPr id="89144" name="Text Box 56"/>
          <p:cNvSpPr txBox="1">
            <a:spLocks noChangeArrowheads="1"/>
          </p:cNvSpPr>
          <p:nvPr/>
        </p:nvSpPr>
        <p:spPr bwMode="auto">
          <a:xfrm>
            <a:off x="3290460" y="2731294"/>
            <a:ext cx="3956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②</a:t>
            </a:r>
          </a:p>
        </p:txBody>
      </p:sp>
      <p:sp>
        <p:nvSpPr>
          <p:cNvPr id="89145" name="Text Box 57"/>
          <p:cNvSpPr txBox="1">
            <a:spLocks noChangeArrowheads="1"/>
          </p:cNvSpPr>
          <p:nvPr/>
        </p:nvSpPr>
        <p:spPr bwMode="auto">
          <a:xfrm>
            <a:off x="3433310" y="2299098"/>
            <a:ext cx="3956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①</a:t>
            </a:r>
          </a:p>
        </p:txBody>
      </p:sp>
      <p:sp>
        <p:nvSpPr>
          <p:cNvPr id="89146" name="Freeform 58"/>
          <p:cNvSpPr>
            <a:spLocks/>
          </p:cNvSpPr>
          <p:nvPr/>
        </p:nvSpPr>
        <p:spPr bwMode="auto">
          <a:xfrm>
            <a:off x="650906" y="2138505"/>
            <a:ext cx="563465" cy="282179"/>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cmpd="sng">
            <a:solidFill>
              <a:schemeClr val="tx1"/>
            </a:solidFill>
            <a:round/>
            <a:headEnd/>
            <a:tailEnd/>
          </a:ln>
        </p:spPr>
        <p:txBody>
          <a:bodyPr lIns="81342" tIns="40671" rIns="81342" bIns="40671"/>
          <a:lstStyle/>
          <a:p>
            <a:endParaRPr lang="zh-CN" altLang="en-US"/>
          </a:p>
        </p:txBody>
      </p:sp>
      <p:sp>
        <p:nvSpPr>
          <p:cNvPr id="89147" name="Line 59"/>
          <p:cNvSpPr>
            <a:spLocks noChangeShapeType="1"/>
          </p:cNvSpPr>
          <p:nvPr/>
        </p:nvSpPr>
        <p:spPr bwMode="auto">
          <a:xfrm>
            <a:off x="2896685" y="2913460"/>
            <a:ext cx="0"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48" name="Line 60"/>
          <p:cNvSpPr>
            <a:spLocks noChangeShapeType="1"/>
          </p:cNvSpPr>
          <p:nvPr/>
        </p:nvSpPr>
        <p:spPr bwMode="auto">
          <a:xfrm>
            <a:off x="650762" y="4028028"/>
            <a:ext cx="0" cy="7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49" name="Text Box 61"/>
          <p:cNvSpPr txBox="1">
            <a:spLocks noChangeArrowheads="1"/>
          </p:cNvSpPr>
          <p:nvPr/>
        </p:nvSpPr>
        <p:spPr bwMode="auto">
          <a:xfrm>
            <a:off x="753932" y="2107407"/>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a</a:t>
            </a:r>
          </a:p>
        </p:txBody>
      </p:sp>
      <p:sp>
        <p:nvSpPr>
          <p:cNvPr id="89150" name="Text Box 62"/>
          <p:cNvSpPr txBox="1">
            <a:spLocks noChangeArrowheads="1"/>
          </p:cNvSpPr>
          <p:nvPr/>
        </p:nvSpPr>
        <p:spPr bwMode="auto">
          <a:xfrm>
            <a:off x="1342823" y="3233738"/>
            <a:ext cx="280267"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c</a:t>
            </a:r>
          </a:p>
        </p:txBody>
      </p:sp>
      <p:sp>
        <p:nvSpPr>
          <p:cNvPr id="89151" name="Text Box 63"/>
          <p:cNvSpPr txBox="1">
            <a:spLocks noChangeArrowheads="1"/>
          </p:cNvSpPr>
          <p:nvPr/>
        </p:nvSpPr>
        <p:spPr bwMode="auto">
          <a:xfrm>
            <a:off x="1369775" y="2702719"/>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b</a:t>
            </a:r>
          </a:p>
        </p:txBody>
      </p:sp>
      <p:sp>
        <p:nvSpPr>
          <p:cNvPr id="89152" name="Line 64"/>
          <p:cNvSpPr>
            <a:spLocks noChangeShapeType="1"/>
          </p:cNvSpPr>
          <p:nvPr/>
        </p:nvSpPr>
        <p:spPr bwMode="auto">
          <a:xfrm>
            <a:off x="5304504" y="3195781"/>
            <a:ext cx="0" cy="7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53" name="Line 65"/>
          <p:cNvSpPr>
            <a:spLocks noChangeShapeType="1"/>
          </p:cNvSpPr>
          <p:nvPr/>
        </p:nvSpPr>
        <p:spPr bwMode="auto">
          <a:xfrm>
            <a:off x="5545762" y="3195781"/>
            <a:ext cx="0" cy="7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54" name="Line 66"/>
          <p:cNvSpPr>
            <a:spLocks noChangeShapeType="1"/>
          </p:cNvSpPr>
          <p:nvPr/>
        </p:nvSpPr>
        <p:spPr bwMode="auto">
          <a:xfrm>
            <a:off x="7471068" y="3407569"/>
            <a:ext cx="961858"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55" name="Line 67"/>
          <p:cNvSpPr>
            <a:spLocks noChangeShapeType="1"/>
          </p:cNvSpPr>
          <p:nvPr/>
        </p:nvSpPr>
        <p:spPr bwMode="auto">
          <a:xfrm>
            <a:off x="8432923" y="3337323"/>
            <a:ext cx="0" cy="1404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56" name="Line 68"/>
          <p:cNvSpPr>
            <a:spLocks noChangeShapeType="1"/>
          </p:cNvSpPr>
          <p:nvPr/>
        </p:nvSpPr>
        <p:spPr bwMode="auto">
          <a:xfrm>
            <a:off x="7951994" y="3195781"/>
            <a:ext cx="0" cy="7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57" name="Line 69"/>
          <p:cNvSpPr>
            <a:spLocks noChangeShapeType="1"/>
          </p:cNvSpPr>
          <p:nvPr/>
        </p:nvSpPr>
        <p:spPr bwMode="auto">
          <a:xfrm>
            <a:off x="6507620" y="3195781"/>
            <a:ext cx="0" cy="702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58" name="Text Box 70"/>
          <p:cNvSpPr txBox="1">
            <a:spLocks noChangeArrowheads="1"/>
          </p:cNvSpPr>
          <p:nvPr/>
        </p:nvSpPr>
        <p:spPr bwMode="auto">
          <a:xfrm>
            <a:off x="6969646" y="2974182"/>
            <a:ext cx="280267"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c</a:t>
            </a:r>
          </a:p>
        </p:txBody>
      </p:sp>
      <p:sp>
        <p:nvSpPr>
          <p:cNvPr id="89159" name="Text Box 71"/>
          <p:cNvSpPr txBox="1">
            <a:spLocks noChangeArrowheads="1"/>
          </p:cNvSpPr>
          <p:nvPr/>
        </p:nvSpPr>
        <p:spPr bwMode="auto">
          <a:xfrm>
            <a:off x="8153573" y="2974182"/>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d</a:t>
            </a:r>
          </a:p>
        </p:txBody>
      </p:sp>
      <p:sp>
        <p:nvSpPr>
          <p:cNvPr id="89160" name="Text Box 72"/>
          <p:cNvSpPr txBox="1">
            <a:spLocks noChangeArrowheads="1"/>
          </p:cNvSpPr>
          <p:nvPr/>
        </p:nvSpPr>
        <p:spPr bwMode="auto">
          <a:xfrm>
            <a:off x="3620461" y="1897857"/>
            <a:ext cx="108818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Arial" charset="0"/>
                <a:ea typeface="黑体" pitchFamily="49" charset="-122"/>
              </a:rPr>
              <a:t>时分复用</a:t>
            </a:r>
          </a:p>
        </p:txBody>
      </p:sp>
      <p:sp>
        <p:nvSpPr>
          <p:cNvPr id="89161" name="Text Box 73"/>
          <p:cNvSpPr txBox="1">
            <a:spLocks noChangeArrowheads="1"/>
          </p:cNvSpPr>
          <p:nvPr/>
        </p:nvSpPr>
        <p:spPr bwMode="auto">
          <a:xfrm>
            <a:off x="5787027" y="3369469"/>
            <a:ext cx="42133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#2</a:t>
            </a:r>
          </a:p>
        </p:txBody>
      </p:sp>
      <p:sp>
        <p:nvSpPr>
          <p:cNvPr id="89162" name="Text Box 74"/>
          <p:cNvSpPr txBox="1">
            <a:spLocks noChangeArrowheads="1"/>
          </p:cNvSpPr>
          <p:nvPr/>
        </p:nvSpPr>
        <p:spPr bwMode="auto">
          <a:xfrm>
            <a:off x="6796638" y="3369469"/>
            <a:ext cx="42133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#3</a:t>
            </a:r>
          </a:p>
        </p:txBody>
      </p:sp>
      <p:sp>
        <p:nvSpPr>
          <p:cNvPr id="89163" name="Text Box 75"/>
          <p:cNvSpPr txBox="1">
            <a:spLocks noChangeArrowheads="1"/>
          </p:cNvSpPr>
          <p:nvPr/>
        </p:nvSpPr>
        <p:spPr bwMode="auto">
          <a:xfrm>
            <a:off x="7758496" y="3369469"/>
            <a:ext cx="42133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#4</a:t>
            </a:r>
          </a:p>
        </p:txBody>
      </p:sp>
      <p:sp>
        <p:nvSpPr>
          <p:cNvPr id="89164" name="Line 76"/>
          <p:cNvSpPr>
            <a:spLocks noChangeShapeType="1"/>
          </p:cNvSpPr>
          <p:nvPr/>
        </p:nvSpPr>
        <p:spPr bwMode="auto">
          <a:xfrm>
            <a:off x="5144196" y="3667268"/>
            <a:ext cx="1203116" cy="2821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65" name="Line 77"/>
          <p:cNvSpPr>
            <a:spLocks noChangeShapeType="1"/>
          </p:cNvSpPr>
          <p:nvPr/>
        </p:nvSpPr>
        <p:spPr bwMode="auto">
          <a:xfrm>
            <a:off x="6026694" y="3667268"/>
            <a:ext cx="480928" cy="2821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66" name="Line 78"/>
          <p:cNvSpPr>
            <a:spLocks noChangeShapeType="1"/>
          </p:cNvSpPr>
          <p:nvPr/>
        </p:nvSpPr>
        <p:spPr bwMode="auto">
          <a:xfrm flipH="1">
            <a:off x="6588712" y="3667268"/>
            <a:ext cx="401567" cy="2821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67" name="Line 79"/>
          <p:cNvSpPr>
            <a:spLocks noChangeShapeType="1"/>
          </p:cNvSpPr>
          <p:nvPr/>
        </p:nvSpPr>
        <p:spPr bwMode="auto">
          <a:xfrm flipV="1">
            <a:off x="6748879" y="3667268"/>
            <a:ext cx="1203116" cy="2821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68" name="Text Box 80"/>
          <p:cNvSpPr txBox="1">
            <a:spLocks noChangeArrowheads="1"/>
          </p:cNvSpPr>
          <p:nvPr/>
        </p:nvSpPr>
        <p:spPr bwMode="auto">
          <a:xfrm>
            <a:off x="108075" y="1691879"/>
            <a:ext cx="626515"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Arial" charset="0"/>
                <a:ea typeface="黑体" pitchFamily="49" charset="-122"/>
              </a:rPr>
              <a:t>用户</a:t>
            </a:r>
          </a:p>
        </p:txBody>
      </p:sp>
      <p:sp>
        <p:nvSpPr>
          <p:cNvPr id="89169" name="Line 81"/>
          <p:cNvSpPr>
            <a:spLocks noChangeShapeType="1"/>
          </p:cNvSpPr>
          <p:nvPr/>
        </p:nvSpPr>
        <p:spPr bwMode="auto">
          <a:xfrm>
            <a:off x="572989" y="2420541"/>
            <a:ext cx="2644316"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70" name="Line 82"/>
          <p:cNvSpPr>
            <a:spLocks noChangeShapeType="1"/>
          </p:cNvSpPr>
          <p:nvPr/>
        </p:nvSpPr>
        <p:spPr bwMode="auto">
          <a:xfrm>
            <a:off x="572989" y="2984897"/>
            <a:ext cx="2644316"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71" name="Line 83"/>
          <p:cNvSpPr>
            <a:spLocks noChangeShapeType="1"/>
          </p:cNvSpPr>
          <p:nvPr/>
        </p:nvSpPr>
        <p:spPr bwMode="auto">
          <a:xfrm>
            <a:off x="572989" y="3548063"/>
            <a:ext cx="2644316"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89172" name="Line 84"/>
          <p:cNvSpPr>
            <a:spLocks noChangeShapeType="1"/>
          </p:cNvSpPr>
          <p:nvPr/>
        </p:nvSpPr>
        <p:spPr bwMode="auto">
          <a:xfrm>
            <a:off x="572989" y="4112419"/>
            <a:ext cx="2644316"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grpSp>
        <p:nvGrpSpPr>
          <p:cNvPr id="89173" name="Group 85"/>
          <p:cNvGrpSpPr>
            <a:grpSpLocks/>
          </p:cNvGrpSpPr>
          <p:nvPr/>
        </p:nvGrpSpPr>
        <p:grpSpPr bwMode="auto">
          <a:xfrm>
            <a:off x="4587221" y="2839643"/>
            <a:ext cx="3829973" cy="809625"/>
            <a:chOff x="0" y="0"/>
            <a:chExt cx="2904" cy="1497"/>
          </a:xfrm>
        </p:grpSpPr>
        <p:sp>
          <p:nvSpPr>
            <p:cNvPr id="89175" name="Line 86"/>
            <p:cNvSpPr>
              <a:spLocks noChangeShapeType="1"/>
            </p:cNvSpPr>
            <p:nvPr/>
          </p:nvSpPr>
          <p:spPr bwMode="auto">
            <a:xfrm>
              <a:off x="0"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76" name="Line 87"/>
            <p:cNvSpPr>
              <a:spLocks noChangeShapeType="1"/>
            </p:cNvSpPr>
            <p:nvPr/>
          </p:nvSpPr>
          <p:spPr bwMode="auto">
            <a:xfrm>
              <a:off x="726"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77" name="Line 88"/>
            <p:cNvSpPr>
              <a:spLocks noChangeShapeType="1"/>
            </p:cNvSpPr>
            <p:nvPr/>
          </p:nvSpPr>
          <p:spPr bwMode="auto">
            <a:xfrm>
              <a:off x="1452"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78" name="Line 89"/>
            <p:cNvSpPr>
              <a:spLocks noChangeShapeType="1"/>
            </p:cNvSpPr>
            <p:nvPr/>
          </p:nvSpPr>
          <p:spPr bwMode="auto">
            <a:xfrm>
              <a:off x="2178"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79" name="Line 90"/>
            <p:cNvSpPr>
              <a:spLocks noChangeShapeType="1"/>
            </p:cNvSpPr>
            <p:nvPr/>
          </p:nvSpPr>
          <p:spPr bwMode="auto">
            <a:xfrm>
              <a:off x="2904" y="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9174" name="Text Box 91"/>
          <p:cNvSpPr txBox="1">
            <a:spLocks noChangeArrowheads="1"/>
          </p:cNvSpPr>
          <p:nvPr/>
        </p:nvSpPr>
        <p:spPr bwMode="auto">
          <a:xfrm>
            <a:off x="1814200" y="1004888"/>
            <a:ext cx="4454486" cy="9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latin typeface="幼圆" pitchFamily="49" charset="-122"/>
                <a:ea typeface="幼圆" pitchFamily="49" charset="-122"/>
              </a:rPr>
              <a:t>使用时分复用系统传送计算机数据时，</a:t>
            </a:r>
          </a:p>
          <a:p>
            <a:pPr eaLnBrk="1" hangingPunct="1">
              <a:spcBef>
                <a:spcPct val="0"/>
              </a:spcBef>
              <a:buClrTx/>
              <a:buSzTx/>
              <a:buFontTx/>
              <a:buNone/>
            </a:pPr>
            <a:r>
              <a:rPr lang="zh-CN" altLang="en-US" sz="1800">
                <a:latin typeface="幼圆" pitchFamily="49" charset="-122"/>
                <a:ea typeface="幼圆" pitchFamily="49" charset="-122"/>
              </a:rPr>
              <a:t>由于计算机数据的突发性质，用户对</a:t>
            </a:r>
          </a:p>
          <a:p>
            <a:pPr eaLnBrk="1" hangingPunct="1">
              <a:spcBef>
                <a:spcPct val="0"/>
              </a:spcBef>
              <a:buClrTx/>
              <a:buSzTx/>
              <a:buFontTx/>
              <a:buNone/>
            </a:pPr>
            <a:r>
              <a:rPr lang="zh-CN" altLang="en-US" sz="1800">
                <a:latin typeface="幼圆" pitchFamily="49" charset="-122"/>
                <a:ea typeface="幼圆" pitchFamily="49" charset="-122"/>
              </a:rPr>
              <a:t>分配到的子信道的利用率一般是不高的。</a:t>
            </a:r>
            <a:r>
              <a:rPr lang="zh-CN" altLang="en-US" sz="2100">
                <a:solidFill>
                  <a:schemeClr val="folHlink"/>
                </a:solidFill>
                <a:latin typeface="黑体" pitchFamily="49" charset="-122"/>
                <a:ea typeface="黑体" pitchFamily="49" charset="-122"/>
              </a:rPr>
              <a:t> </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49181" y="129780"/>
            <a:ext cx="7798034" cy="606028"/>
          </a:xfrm>
        </p:spPr>
        <p:txBody>
          <a:bodyPr>
            <a:normAutofit/>
          </a:bodyPr>
          <a:lstStyle/>
          <a:p>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统计时分复用 </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STDM</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(STATISTIC TDM)  </a:t>
            </a:r>
          </a:p>
        </p:txBody>
      </p:sp>
      <p:sp>
        <p:nvSpPr>
          <p:cNvPr id="90115" name="Freeform 85"/>
          <p:cNvSpPr>
            <a:spLocks/>
          </p:cNvSpPr>
          <p:nvPr/>
        </p:nvSpPr>
        <p:spPr bwMode="auto">
          <a:xfrm>
            <a:off x="7102831" y="2584886"/>
            <a:ext cx="269828" cy="302419"/>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cmpd="sng">
            <a:solidFill>
              <a:schemeClr val="tx1"/>
            </a:solidFill>
            <a:round/>
            <a:headEnd/>
            <a:tailEnd/>
          </a:ln>
        </p:spPr>
        <p:txBody>
          <a:bodyPr lIns="81342" tIns="40671" rIns="81342" bIns="40671"/>
          <a:lstStyle/>
          <a:p>
            <a:endParaRPr lang="zh-CN" altLang="en-US"/>
          </a:p>
        </p:txBody>
      </p:sp>
      <p:sp>
        <p:nvSpPr>
          <p:cNvPr id="90116" name="Freeform 86"/>
          <p:cNvSpPr>
            <a:spLocks/>
          </p:cNvSpPr>
          <p:nvPr/>
        </p:nvSpPr>
        <p:spPr bwMode="auto">
          <a:xfrm>
            <a:off x="8186905" y="2584886"/>
            <a:ext cx="269828" cy="302419"/>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cmpd="sng">
            <a:solidFill>
              <a:schemeClr val="tx1"/>
            </a:solidFill>
            <a:round/>
            <a:headEnd/>
            <a:tailEnd/>
          </a:ln>
        </p:spPr>
        <p:txBody>
          <a:bodyPr lIns="81342" tIns="40671" rIns="81342" bIns="40671"/>
          <a:lstStyle/>
          <a:p>
            <a:endParaRPr lang="zh-CN" altLang="en-US"/>
          </a:p>
        </p:txBody>
      </p:sp>
      <p:sp>
        <p:nvSpPr>
          <p:cNvPr id="90117" name="Freeform 87"/>
          <p:cNvSpPr>
            <a:spLocks/>
          </p:cNvSpPr>
          <p:nvPr/>
        </p:nvSpPr>
        <p:spPr bwMode="auto">
          <a:xfrm>
            <a:off x="7825016" y="2584886"/>
            <a:ext cx="271416" cy="302419"/>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cmpd="sng">
            <a:solidFill>
              <a:schemeClr val="tx1"/>
            </a:solidFill>
            <a:round/>
            <a:headEnd/>
            <a:tailEnd/>
          </a:ln>
        </p:spPr>
        <p:txBody>
          <a:bodyPr lIns="81342" tIns="40671" rIns="81342" bIns="40671"/>
          <a:lstStyle/>
          <a:p>
            <a:endParaRPr lang="zh-CN" altLang="en-US"/>
          </a:p>
        </p:txBody>
      </p:sp>
      <p:sp>
        <p:nvSpPr>
          <p:cNvPr id="90118" name="Freeform 88"/>
          <p:cNvSpPr>
            <a:spLocks/>
          </p:cNvSpPr>
          <p:nvPr/>
        </p:nvSpPr>
        <p:spPr bwMode="auto">
          <a:xfrm>
            <a:off x="7463129" y="2584886"/>
            <a:ext cx="271416" cy="302419"/>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cmpd="sng">
            <a:solidFill>
              <a:schemeClr val="tx1"/>
            </a:solidFill>
            <a:round/>
            <a:headEnd/>
            <a:tailEnd/>
          </a:ln>
        </p:spPr>
        <p:txBody>
          <a:bodyPr lIns="81342" tIns="40671" rIns="81342" bIns="40671"/>
          <a:lstStyle/>
          <a:p>
            <a:endParaRPr lang="zh-CN" altLang="en-US"/>
          </a:p>
        </p:txBody>
      </p:sp>
      <p:sp>
        <p:nvSpPr>
          <p:cNvPr id="90119" name="Freeform 89"/>
          <p:cNvSpPr>
            <a:spLocks/>
          </p:cNvSpPr>
          <p:nvPr/>
        </p:nvSpPr>
        <p:spPr bwMode="auto">
          <a:xfrm>
            <a:off x="6741085" y="2584886"/>
            <a:ext cx="271415" cy="302419"/>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cmpd="sng">
            <a:solidFill>
              <a:schemeClr val="tx1"/>
            </a:solidFill>
            <a:round/>
            <a:headEnd/>
            <a:tailEnd/>
          </a:ln>
        </p:spPr>
        <p:txBody>
          <a:bodyPr lIns="81342" tIns="40671" rIns="81342" bIns="40671"/>
          <a:lstStyle/>
          <a:p>
            <a:endParaRPr lang="zh-CN" altLang="en-US"/>
          </a:p>
        </p:txBody>
      </p:sp>
      <p:sp>
        <p:nvSpPr>
          <p:cNvPr id="90120" name="Freeform 90"/>
          <p:cNvSpPr>
            <a:spLocks/>
          </p:cNvSpPr>
          <p:nvPr/>
        </p:nvSpPr>
        <p:spPr bwMode="auto">
          <a:xfrm>
            <a:off x="6379198" y="2584886"/>
            <a:ext cx="271415" cy="302419"/>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cmpd="sng">
            <a:solidFill>
              <a:schemeClr val="tx1"/>
            </a:solidFill>
            <a:round/>
            <a:headEnd/>
            <a:tailEnd/>
          </a:ln>
        </p:spPr>
        <p:txBody>
          <a:bodyPr lIns="81342" tIns="40671" rIns="81342" bIns="40671"/>
          <a:lstStyle/>
          <a:p>
            <a:endParaRPr lang="zh-CN" altLang="en-US"/>
          </a:p>
        </p:txBody>
      </p:sp>
      <p:sp>
        <p:nvSpPr>
          <p:cNvPr id="90121" name="Freeform 91"/>
          <p:cNvSpPr>
            <a:spLocks/>
          </p:cNvSpPr>
          <p:nvPr/>
        </p:nvSpPr>
        <p:spPr bwMode="auto">
          <a:xfrm>
            <a:off x="6018757" y="2584886"/>
            <a:ext cx="269828" cy="302419"/>
          </a:xfrm>
          <a:custGeom>
            <a:avLst/>
            <a:gdLst>
              <a:gd name="T0" fmla="*/ 0 w 96"/>
              <a:gd name="T1" fmla="*/ 2147483647 h 192"/>
              <a:gd name="T2" fmla="*/ 0 w 96"/>
              <a:gd name="T3" fmla="*/ 0 h 192"/>
              <a:gd name="T4" fmla="*/ 2147483647 w 96"/>
              <a:gd name="T5" fmla="*/ 0 h 192"/>
              <a:gd name="T6" fmla="*/ 2147483647 w 96"/>
              <a:gd name="T7" fmla="*/ 2147483647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cmpd="sng">
            <a:solidFill>
              <a:schemeClr val="tx1"/>
            </a:solidFill>
            <a:round/>
            <a:headEnd/>
            <a:tailEnd/>
          </a:ln>
        </p:spPr>
        <p:txBody>
          <a:bodyPr lIns="81342" tIns="40671" rIns="81342" bIns="40671"/>
          <a:lstStyle/>
          <a:p>
            <a:endParaRPr lang="zh-CN" altLang="en-US"/>
          </a:p>
        </p:txBody>
      </p:sp>
      <p:sp>
        <p:nvSpPr>
          <p:cNvPr id="90122" name="Text Box 92"/>
          <p:cNvSpPr txBox="1">
            <a:spLocks noChangeArrowheads="1"/>
          </p:cNvSpPr>
          <p:nvPr/>
        </p:nvSpPr>
        <p:spPr bwMode="auto">
          <a:xfrm>
            <a:off x="179500" y="1172767"/>
            <a:ext cx="626515"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Arial" charset="0"/>
                <a:ea typeface="黑体" pitchFamily="49" charset="-122"/>
              </a:rPr>
              <a:t>用户</a:t>
            </a:r>
          </a:p>
        </p:txBody>
      </p:sp>
      <p:sp>
        <p:nvSpPr>
          <p:cNvPr id="90123" name="Freeform 93"/>
          <p:cNvSpPr>
            <a:spLocks/>
          </p:cNvSpPr>
          <p:nvPr/>
        </p:nvSpPr>
        <p:spPr bwMode="auto">
          <a:xfrm>
            <a:off x="2704630" y="1678925"/>
            <a:ext cx="634890" cy="302419"/>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cmpd="sng">
            <a:solidFill>
              <a:schemeClr val="tx1"/>
            </a:solidFill>
            <a:round/>
            <a:headEnd/>
            <a:tailEnd/>
          </a:ln>
        </p:spPr>
        <p:txBody>
          <a:bodyPr lIns="81342" tIns="40671" rIns="81342" bIns="40671"/>
          <a:lstStyle/>
          <a:p>
            <a:endParaRPr lang="zh-CN" altLang="en-US"/>
          </a:p>
        </p:txBody>
      </p:sp>
      <p:sp>
        <p:nvSpPr>
          <p:cNvPr id="90124" name="Freeform 94"/>
          <p:cNvSpPr>
            <a:spLocks/>
          </p:cNvSpPr>
          <p:nvPr/>
        </p:nvSpPr>
        <p:spPr bwMode="auto">
          <a:xfrm>
            <a:off x="809571" y="2283762"/>
            <a:ext cx="1263431" cy="301229"/>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cmpd="sng">
            <a:solidFill>
              <a:schemeClr val="tx1"/>
            </a:solidFill>
            <a:round/>
            <a:headEnd/>
            <a:tailEnd/>
          </a:ln>
        </p:spPr>
        <p:txBody>
          <a:bodyPr lIns="81342" tIns="40671" rIns="81342" bIns="40671"/>
          <a:lstStyle/>
          <a:p>
            <a:endParaRPr lang="zh-CN" altLang="en-US"/>
          </a:p>
        </p:txBody>
      </p:sp>
      <p:sp>
        <p:nvSpPr>
          <p:cNvPr id="90125" name="Freeform 95"/>
          <p:cNvSpPr>
            <a:spLocks/>
          </p:cNvSpPr>
          <p:nvPr/>
        </p:nvSpPr>
        <p:spPr bwMode="auto">
          <a:xfrm>
            <a:off x="1439757" y="2887286"/>
            <a:ext cx="1265017" cy="302419"/>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cmpd="sng">
            <a:solidFill>
              <a:schemeClr val="tx1"/>
            </a:solidFill>
            <a:round/>
            <a:headEnd/>
            <a:tailEnd/>
          </a:ln>
        </p:spPr>
        <p:txBody>
          <a:bodyPr lIns="81342" tIns="40671" rIns="81342" bIns="40671"/>
          <a:lstStyle/>
          <a:p>
            <a:endParaRPr lang="zh-CN" altLang="en-US"/>
          </a:p>
        </p:txBody>
      </p:sp>
      <p:sp>
        <p:nvSpPr>
          <p:cNvPr id="90126" name="Freeform 96"/>
          <p:cNvSpPr>
            <a:spLocks/>
          </p:cNvSpPr>
          <p:nvPr/>
        </p:nvSpPr>
        <p:spPr bwMode="auto">
          <a:xfrm>
            <a:off x="2072967" y="3491056"/>
            <a:ext cx="631715" cy="302419"/>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cmpd="sng">
            <a:solidFill>
              <a:schemeClr val="tx1"/>
            </a:solidFill>
            <a:round/>
            <a:headEnd/>
            <a:tailEnd/>
          </a:ln>
        </p:spPr>
        <p:txBody>
          <a:bodyPr lIns="81342" tIns="40671" rIns="81342" bIns="40671"/>
          <a:lstStyle/>
          <a:p>
            <a:endParaRPr lang="zh-CN" altLang="en-US"/>
          </a:p>
        </p:txBody>
      </p:sp>
      <p:sp>
        <p:nvSpPr>
          <p:cNvPr id="90127" name="Text Box 97"/>
          <p:cNvSpPr txBox="1">
            <a:spLocks noChangeArrowheads="1"/>
          </p:cNvSpPr>
          <p:nvPr/>
        </p:nvSpPr>
        <p:spPr bwMode="auto">
          <a:xfrm>
            <a:off x="274734" y="1651398"/>
            <a:ext cx="318739"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A</a:t>
            </a:r>
          </a:p>
        </p:txBody>
      </p:sp>
      <p:sp>
        <p:nvSpPr>
          <p:cNvPr id="90128" name="Text Box 98"/>
          <p:cNvSpPr txBox="1">
            <a:spLocks noChangeArrowheads="1"/>
          </p:cNvSpPr>
          <p:nvPr/>
        </p:nvSpPr>
        <p:spPr bwMode="auto">
          <a:xfrm>
            <a:off x="274734" y="2255044"/>
            <a:ext cx="318739"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B</a:t>
            </a:r>
          </a:p>
        </p:txBody>
      </p:sp>
      <p:sp>
        <p:nvSpPr>
          <p:cNvPr id="90129" name="Text Box 99"/>
          <p:cNvSpPr txBox="1">
            <a:spLocks noChangeArrowheads="1"/>
          </p:cNvSpPr>
          <p:nvPr/>
        </p:nvSpPr>
        <p:spPr bwMode="auto">
          <a:xfrm>
            <a:off x="274592" y="2859882"/>
            <a:ext cx="33156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C</a:t>
            </a:r>
          </a:p>
        </p:txBody>
      </p:sp>
      <p:sp>
        <p:nvSpPr>
          <p:cNvPr id="90130" name="Text Box 100"/>
          <p:cNvSpPr txBox="1">
            <a:spLocks noChangeArrowheads="1"/>
          </p:cNvSpPr>
          <p:nvPr/>
        </p:nvSpPr>
        <p:spPr bwMode="auto">
          <a:xfrm>
            <a:off x="274592" y="3463529"/>
            <a:ext cx="33156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D</a:t>
            </a:r>
          </a:p>
        </p:txBody>
      </p:sp>
      <p:sp>
        <p:nvSpPr>
          <p:cNvPr id="90131" name="Line 101"/>
          <p:cNvSpPr>
            <a:spLocks noChangeShapeType="1"/>
          </p:cNvSpPr>
          <p:nvPr/>
        </p:nvSpPr>
        <p:spPr bwMode="auto">
          <a:xfrm>
            <a:off x="5747484" y="2887266"/>
            <a:ext cx="2980807"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32" name="Text Box 102"/>
          <p:cNvSpPr txBox="1">
            <a:spLocks noChangeArrowheads="1"/>
          </p:cNvSpPr>
          <p:nvPr/>
        </p:nvSpPr>
        <p:spPr bwMode="auto">
          <a:xfrm>
            <a:off x="2841131" y="1666876"/>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a</a:t>
            </a:r>
          </a:p>
        </p:txBody>
      </p:sp>
      <p:sp>
        <p:nvSpPr>
          <p:cNvPr id="90133" name="Text Box 105"/>
          <p:cNvSpPr txBox="1">
            <a:spLocks noChangeArrowheads="1"/>
          </p:cNvSpPr>
          <p:nvPr/>
        </p:nvSpPr>
        <p:spPr bwMode="auto">
          <a:xfrm>
            <a:off x="996779" y="2272904"/>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b</a:t>
            </a:r>
          </a:p>
        </p:txBody>
      </p:sp>
      <p:sp>
        <p:nvSpPr>
          <p:cNvPr id="90134" name="Text Box 106"/>
          <p:cNvSpPr txBox="1">
            <a:spLocks noChangeArrowheads="1"/>
          </p:cNvSpPr>
          <p:nvPr/>
        </p:nvSpPr>
        <p:spPr bwMode="auto">
          <a:xfrm>
            <a:off x="2225306" y="2869407"/>
            <a:ext cx="280267"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c</a:t>
            </a:r>
          </a:p>
        </p:txBody>
      </p:sp>
      <p:sp>
        <p:nvSpPr>
          <p:cNvPr id="90135" name="Text Box 107"/>
          <p:cNvSpPr txBox="1">
            <a:spLocks noChangeArrowheads="1"/>
          </p:cNvSpPr>
          <p:nvPr/>
        </p:nvSpPr>
        <p:spPr bwMode="auto">
          <a:xfrm>
            <a:off x="2228465" y="3490913"/>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d</a:t>
            </a:r>
          </a:p>
        </p:txBody>
      </p:sp>
      <p:sp>
        <p:nvSpPr>
          <p:cNvPr id="90136" name="Text Box 111"/>
          <p:cNvSpPr txBox="1">
            <a:spLocks noChangeArrowheads="1"/>
          </p:cNvSpPr>
          <p:nvPr/>
        </p:nvSpPr>
        <p:spPr bwMode="auto">
          <a:xfrm>
            <a:off x="3587130" y="1708548"/>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0137" name="Text Box 112"/>
          <p:cNvSpPr txBox="1">
            <a:spLocks noChangeArrowheads="1"/>
          </p:cNvSpPr>
          <p:nvPr/>
        </p:nvSpPr>
        <p:spPr bwMode="auto">
          <a:xfrm>
            <a:off x="3587130" y="2326482"/>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0138" name="Text Box 113"/>
          <p:cNvSpPr txBox="1">
            <a:spLocks noChangeArrowheads="1"/>
          </p:cNvSpPr>
          <p:nvPr/>
        </p:nvSpPr>
        <p:spPr bwMode="auto">
          <a:xfrm>
            <a:off x="3587130" y="2945607"/>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0139" name="Text Box 114"/>
          <p:cNvSpPr txBox="1">
            <a:spLocks noChangeArrowheads="1"/>
          </p:cNvSpPr>
          <p:nvPr/>
        </p:nvSpPr>
        <p:spPr bwMode="auto">
          <a:xfrm>
            <a:off x="3587130" y="3563542"/>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0140" name="Text Box 115"/>
          <p:cNvSpPr txBox="1">
            <a:spLocks noChangeArrowheads="1"/>
          </p:cNvSpPr>
          <p:nvPr/>
        </p:nvSpPr>
        <p:spPr bwMode="auto">
          <a:xfrm>
            <a:off x="8637675" y="2570560"/>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0141" name="Line 116"/>
          <p:cNvSpPr>
            <a:spLocks noChangeShapeType="1"/>
          </p:cNvSpPr>
          <p:nvPr/>
        </p:nvSpPr>
        <p:spPr bwMode="auto">
          <a:xfrm>
            <a:off x="1439613" y="2509839"/>
            <a:ext cx="0" cy="75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42" name="Line 117"/>
          <p:cNvSpPr>
            <a:spLocks noChangeShapeType="1"/>
          </p:cNvSpPr>
          <p:nvPr/>
        </p:nvSpPr>
        <p:spPr bwMode="auto">
          <a:xfrm>
            <a:off x="2072915" y="3113485"/>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43" name="Line 118"/>
          <p:cNvSpPr>
            <a:spLocks noChangeShapeType="1"/>
          </p:cNvSpPr>
          <p:nvPr/>
        </p:nvSpPr>
        <p:spPr bwMode="auto">
          <a:xfrm>
            <a:off x="2704630" y="2509839"/>
            <a:ext cx="0" cy="75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44" name="Line 119"/>
          <p:cNvSpPr>
            <a:spLocks noChangeShapeType="1"/>
          </p:cNvSpPr>
          <p:nvPr/>
        </p:nvSpPr>
        <p:spPr bwMode="auto">
          <a:xfrm>
            <a:off x="1439613" y="3718322"/>
            <a:ext cx="0" cy="750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45" name="Line 120"/>
          <p:cNvSpPr>
            <a:spLocks noChangeShapeType="1"/>
          </p:cNvSpPr>
          <p:nvPr/>
        </p:nvSpPr>
        <p:spPr bwMode="auto">
          <a:xfrm>
            <a:off x="3339520" y="3113485"/>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46" name="Line 121"/>
          <p:cNvSpPr>
            <a:spLocks noChangeShapeType="1"/>
          </p:cNvSpPr>
          <p:nvPr/>
        </p:nvSpPr>
        <p:spPr bwMode="auto">
          <a:xfrm>
            <a:off x="3339520" y="3718322"/>
            <a:ext cx="0" cy="750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47" name="Line 122"/>
          <p:cNvSpPr>
            <a:spLocks noChangeShapeType="1"/>
          </p:cNvSpPr>
          <p:nvPr/>
        </p:nvSpPr>
        <p:spPr bwMode="auto">
          <a:xfrm>
            <a:off x="5928283" y="2963486"/>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48" name="Line 123"/>
          <p:cNvSpPr>
            <a:spLocks noChangeShapeType="1"/>
          </p:cNvSpPr>
          <p:nvPr/>
        </p:nvSpPr>
        <p:spPr bwMode="auto">
          <a:xfrm>
            <a:off x="6650470" y="2963486"/>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49" name="Line 124"/>
          <p:cNvSpPr>
            <a:spLocks noChangeShapeType="1"/>
          </p:cNvSpPr>
          <p:nvPr/>
        </p:nvSpPr>
        <p:spPr bwMode="auto">
          <a:xfrm>
            <a:off x="7372658" y="2963486"/>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50" name="Line 125"/>
          <p:cNvSpPr>
            <a:spLocks noChangeShapeType="1"/>
          </p:cNvSpPr>
          <p:nvPr/>
        </p:nvSpPr>
        <p:spPr bwMode="auto">
          <a:xfrm>
            <a:off x="5928284" y="3038475"/>
            <a:ext cx="722187"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51" name="Line 126"/>
          <p:cNvSpPr>
            <a:spLocks noChangeShapeType="1"/>
          </p:cNvSpPr>
          <p:nvPr/>
        </p:nvSpPr>
        <p:spPr bwMode="auto">
          <a:xfrm>
            <a:off x="6650472" y="3038475"/>
            <a:ext cx="722188"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52" name="Line 127"/>
          <p:cNvSpPr>
            <a:spLocks noChangeShapeType="1"/>
          </p:cNvSpPr>
          <p:nvPr/>
        </p:nvSpPr>
        <p:spPr bwMode="auto">
          <a:xfrm>
            <a:off x="7372658" y="3038475"/>
            <a:ext cx="723774"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53" name="Text Box 128"/>
          <p:cNvSpPr txBox="1">
            <a:spLocks noChangeArrowheads="1"/>
          </p:cNvSpPr>
          <p:nvPr/>
        </p:nvSpPr>
        <p:spPr bwMode="auto">
          <a:xfrm>
            <a:off x="6288585" y="3567113"/>
            <a:ext cx="2242342" cy="63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3 </a:t>
            </a:r>
            <a:r>
              <a:rPr lang="zh-CN" altLang="en-US" sz="1800">
                <a:solidFill>
                  <a:srgbClr val="333399"/>
                </a:solidFill>
                <a:latin typeface="Arial" charset="0"/>
                <a:ea typeface="黑体" pitchFamily="49" charset="-122"/>
              </a:rPr>
              <a:t>个 </a:t>
            </a:r>
            <a:r>
              <a:rPr lang="en-US" altLang="zh-CN" sz="1800">
                <a:solidFill>
                  <a:srgbClr val="333399"/>
                </a:solidFill>
                <a:latin typeface="Arial" charset="0"/>
                <a:ea typeface="黑体" pitchFamily="49" charset="-122"/>
              </a:rPr>
              <a:t>STDM </a:t>
            </a:r>
            <a:r>
              <a:rPr lang="zh-CN" altLang="en-US" sz="1800">
                <a:solidFill>
                  <a:srgbClr val="333399"/>
                </a:solidFill>
                <a:latin typeface="Arial" charset="0"/>
                <a:ea typeface="黑体" pitchFamily="49" charset="-122"/>
              </a:rPr>
              <a:t>帧</a:t>
            </a:r>
          </a:p>
          <a:p>
            <a:pPr eaLnBrk="1" hangingPunct="1">
              <a:spcBef>
                <a:spcPct val="0"/>
              </a:spcBef>
              <a:buClrTx/>
              <a:buSzTx/>
              <a:buFontTx/>
              <a:buNone/>
            </a:pPr>
            <a:r>
              <a:rPr lang="zh-CN" altLang="en-US" sz="1800">
                <a:solidFill>
                  <a:srgbClr val="333399"/>
                </a:solidFill>
                <a:latin typeface="Arial" charset="0"/>
                <a:ea typeface="黑体" pitchFamily="49" charset="-122"/>
              </a:rPr>
              <a:t>其时隙数小于用户数</a:t>
            </a:r>
          </a:p>
        </p:txBody>
      </p:sp>
      <p:sp>
        <p:nvSpPr>
          <p:cNvPr id="90154" name="Text Box 129"/>
          <p:cNvSpPr txBox="1">
            <a:spLocks noChangeArrowheads="1"/>
          </p:cNvSpPr>
          <p:nvPr/>
        </p:nvSpPr>
        <p:spPr bwMode="auto">
          <a:xfrm>
            <a:off x="6037860" y="2969419"/>
            <a:ext cx="42133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#1</a:t>
            </a:r>
          </a:p>
        </p:txBody>
      </p:sp>
      <p:sp>
        <p:nvSpPr>
          <p:cNvPr id="90155" name="Line 130"/>
          <p:cNvSpPr>
            <a:spLocks noChangeShapeType="1"/>
          </p:cNvSpPr>
          <p:nvPr/>
        </p:nvSpPr>
        <p:spPr bwMode="auto">
          <a:xfrm>
            <a:off x="3780769" y="1978819"/>
            <a:ext cx="647588" cy="32385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56" name="Line 131"/>
          <p:cNvSpPr>
            <a:spLocks noChangeShapeType="1"/>
          </p:cNvSpPr>
          <p:nvPr/>
        </p:nvSpPr>
        <p:spPr bwMode="auto">
          <a:xfrm>
            <a:off x="3780770" y="2572941"/>
            <a:ext cx="719013" cy="10834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57" name="Line 132"/>
          <p:cNvSpPr>
            <a:spLocks noChangeShapeType="1"/>
          </p:cNvSpPr>
          <p:nvPr/>
        </p:nvSpPr>
        <p:spPr bwMode="auto">
          <a:xfrm flipV="1">
            <a:off x="3780769" y="3005174"/>
            <a:ext cx="720600" cy="226219"/>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58" name="Line 133"/>
          <p:cNvSpPr>
            <a:spLocks noChangeShapeType="1"/>
          </p:cNvSpPr>
          <p:nvPr/>
        </p:nvSpPr>
        <p:spPr bwMode="auto">
          <a:xfrm flipV="1">
            <a:off x="3780770" y="3275553"/>
            <a:ext cx="719013" cy="50601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59" name="Text Box 134"/>
          <p:cNvSpPr txBox="1">
            <a:spLocks noChangeArrowheads="1"/>
          </p:cNvSpPr>
          <p:nvPr/>
        </p:nvSpPr>
        <p:spPr bwMode="auto">
          <a:xfrm>
            <a:off x="3876145" y="3275410"/>
            <a:ext cx="3956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④</a:t>
            </a:r>
          </a:p>
        </p:txBody>
      </p:sp>
      <p:sp>
        <p:nvSpPr>
          <p:cNvPr id="90160" name="Text Box 135"/>
          <p:cNvSpPr txBox="1">
            <a:spLocks noChangeArrowheads="1"/>
          </p:cNvSpPr>
          <p:nvPr/>
        </p:nvSpPr>
        <p:spPr bwMode="auto">
          <a:xfrm>
            <a:off x="3803133" y="2788444"/>
            <a:ext cx="3956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③</a:t>
            </a:r>
          </a:p>
        </p:txBody>
      </p:sp>
      <p:sp>
        <p:nvSpPr>
          <p:cNvPr id="90161" name="Text Box 136"/>
          <p:cNvSpPr txBox="1">
            <a:spLocks noChangeArrowheads="1"/>
          </p:cNvSpPr>
          <p:nvPr/>
        </p:nvSpPr>
        <p:spPr bwMode="auto">
          <a:xfrm>
            <a:off x="3803133" y="2302669"/>
            <a:ext cx="3956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②</a:t>
            </a:r>
          </a:p>
        </p:txBody>
      </p:sp>
      <p:sp>
        <p:nvSpPr>
          <p:cNvPr id="90162" name="Text Box 137"/>
          <p:cNvSpPr txBox="1">
            <a:spLocks noChangeArrowheads="1"/>
          </p:cNvSpPr>
          <p:nvPr/>
        </p:nvSpPr>
        <p:spPr bwMode="auto">
          <a:xfrm>
            <a:off x="3947571" y="1816894"/>
            <a:ext cx="3956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①</a:t>
            </a:r>
          </a:p>
        </p:txBody>
      </p:sp>
      <p:sp>
        <p:nvSpPr>
          <p:cNvPr id="90163" name="Freeform 138"/>
          <p:cNvSpPr>
            <a:spLocks/>
          </p:cNvSpPr>
          <p:nvPr/>
        </p:nvSpPr>
        <p:spPr bwMode="auto">
          <a:xfrm>
            <a:off x="809486" y="1678925"/>
            <a:ext cx="630129" cy="302419"/>
          </a:xfrm>
          <a:custGeom>
            <a:avLst/>
            <a:gdLst>
              <a:gd name="T0" fmla="*/ 0 w 1008"/>
              <a:gd name="T1" fmla="*/ 2147483647 h 192"/>
              <a:gd name="T2" fmla="*/ 0 w 1008"/>
              <a:gd name="T3" fmla="*/ 0 h 192"/>
              <a:gd name="T4" fmla="*/ 2147483647 w 1008"/>
              <a:gd name="T5" fmla="*/ 0 h 192"/>
              <a:gd name="T6" fmla="*/ 2147483647 w 1008"/>
              <a:gd name="T7" fmla="*/ 2147483647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cmpd="sng">
            <a:solidFill>
              <a:schemeClr val="tx1"/>
            </a:solidFill>
            <a:round/>
            <a:headEnd/>
            <a:tailEnd/>
          </a:ln>
        </p:spPr>
        <p:txBody>
          <a:bodyPr lIns="81342" tIns="40671" rIns="81342" bIns="40671"/>
          <a:lstStyle/>
          <a:p>
            <a:endParaRPr lang="zh-CN" altLang="en-US"/>
          </a:p>
        </p:txBody>
      </p:sp>
      <p:sp>
        <p:nvSpPr>
          <p:cNvPr id="90164" name="Line 139"/>
          <p:cNvSpPr>
            <a:spLocks noChangeShapeType="1"/>
          </p:cNvSpPr>
          <p:nvPr/>
        </p:nvSpPr>
        <p:spPr bwMode="auto">
          <a:xfrm>
            <a:off x="3339520" y="2509839"/>
            <a:ext cx="0" cy="75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65" name="Line 140"/>
          <p:cNvSpPr>
            <a:spLocks noChangeShapeType="1"/>
          </p:cNvSpPr>
          <p:nvPr/>
        </p:nvSpPr>
        <p:spPr bwMode="auto">
          <a:xfrm>
            <a:off x="898369" y="3718322"/>
            <a:ext cx="0" cy="750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66" name="Text Box 141"/>
          <p:cNvSpPr txBox="1">
            <a:spLocks noChangeArrowheads="1"/>
          </p:cNvSpPr>
          <p:nvPr/>
        </p:nvSpPr>
        <p:spPr bwMode="auto">
          <a:xfrm>
            <a:off x="968207" y="1654969"/>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a</a:t>
            </a:r>
          </a:p>
        </p:txBody>
      </p:sp>
      <p:sp>
        <p:nvSpPr>
          <p:cNvPr id="90167" name="Text Box 142"/>
          <p:cNvSpPr txBox="1">
            <a:spLocks noChangeArrowheads="1"/>
          </p:cNvSpPr>
          <p:nvPr/>
        </p:nvSpPr>
        <p:spPr bwMode="auto">
          <a:xfrm>
            <a:off x="1587368" y="2859882"/>
            <a:ext cx="280267"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c</a:t>
            </a:r>
          </a:p>
        </p:txBody>
      </p:sp>
      <p:sp>
        <p:nvSpPr>
          <p:cNvPr id="90168" name="Text Box 143"/>
          <p:cNvSpPr txBox="1">
            <a:spLocks noChangeArrowheads="1"/>
          </p:cNvSpPr>
          <p:nvPr/>
        </p:nvSpPr>
        <p:spPr bwMode="auto">
          <a:xfrm>
            <a:off x="1617383" y="2275285"/>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b</a:t>
            </a:r>
          </a:p>
        </p:txBody>
      </p:sp>
      <p:sp>
        <p:nvSpPr>
          <p:cNvPr id="90169" name="Line 144"/>
          <p:cNvSpPr>
            <a:spLocks noChangeShapeType="1"/>
          </p:cNvSpPr>
          <p:nvPr/>
        </p:nvSpPr>
        <p:spPr bwMode="auto">
          <a:xfrm>
            <a:off x="6740942" y="2812257"/>
            <a:ext cx="0" cy="75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70" name="Line 145"/>
          <p:cNvSpPr>
            <a:spLocks noChangeShapeType="1"/>
          </p:cNvSpPr>
          <p:nvPr/>
        </p:nvSpPr>
        <p:spPr bwMode="auto">
          <a:xfrm>
            <a:off x="7012357" y="2812257"/>
            <a:ext cx="0" cy="75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71" name="Line 146"/>
          <p:cNvSpPr>
            <a:spLocks noChangeShapeType="1"/>
          </p:cNvSpPr>
          <p:nvPr/>
        </p:nvSpPr>
        <p:spPr bwMode="auto">
          <a:xfrm>
            <a:off x="8096432" y="2963486"/>
            <a:ext cx="0" cy="1500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72" name="Line 147"/>
          <p:cNvSpPr>
            <a:spLocks noChangeShapeType="1"/>
          </p:cNvSpPr>
          <p:nvPr/>
        </p:nvSpPr>
        <p:spPr bwMode="auto">
          <a:xfrm>
            <a:off x="8096432" y="2812257"/>
            <a:ext cx="0" cy="75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73" name="Text Box 103"/>
          <p:cNvSpPr txBox="1">
            <a:spLocks noChangeArrowheads="1"/>
          </p:cNvSpPr>
          <p:nvPr/>
        </p:nvSpPr>
        <p:spPr bwMode="auto">
          <a:xfrm>
            <a:off x="8163095" y="2572942"/>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a</a:t>
            </a:r>
          </a:p>
        </p:txBody>
      </p:sp>
      <p:sp>
        <p:nvSpPr>
          <p:cNvPr id="90174" name="Text Box 104"/>
          <p:cNvSpPr txBox="1">
            <a:spLocks noChangeArrowheads="1"/>
          </p:cNvSpPr>
          <p:nvPr/>
        </p:nvSpPr>
        <p:spPr bwMode="auto">
          <a:xfrm>
            <a:off x="6356834" y="2572942"/>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b</a:t>
            </a:r>
          </a:p>
        </p:txBody>
      </p:sp>
      <p:sp>
        <p:nvSpPr>
          <p:cNvPr id="90175" name="Text Box 108"/>
          <p:cNvSpPr txBox="1">
            <a:spLocks noChangeArrowheads="1"/>
          </p:cNvSpPr>
          <p:nvPr/>
        </p:nvSpPr>
        <p:spPr bwMode="auto">
          <a:xfrm>
            <a:off x="6696500" y="2572942"/>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b</a:t>
            </a:r>
          </a:p>
        </p:txBody>
      </p:sp>
      <p:sp>
        <p:nvSpPr>
          <p:cNvPr id="90176" name="Text Box 109"/>
          <p:cNvSpPr txBox="1">
            <a:spLocks noChangeArrowheads="1"/>
          </p:cNvSpPr>
          <p:nvPr/>
        </p:nvSpPr>
        <p:spPr bwMode="auto">
          <a:xfrm>
            <a:off x="7056942" y="2572942"/>
            <a:ext cx="280267"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c</a:t>
            </a:r>
          </a:p>
        </p:txBody>
      </p:sp>
      <p:sp>
        <p:nvSpPr>
          <p:cNvPr id="90177" name="Text Box 110"/>
          <p:cNvSpPr txBox="1">
            <a:spLocks noChangeArrowheads="1"/>
          </p:cNvSpPr>
          <p:nvPr/>
        </p:nvSpPr>
        <p:spPr bwMode="auto">
          <a:xfrm>
            <a:off x="5988599" y="2572942"/>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a</a:t>
            </a:r>
          </a:p>
        </p:txBody>
      </p:sp>
      <p:sp>
        <p:nvSpPr>
          <p:cNvPr id="90178" name="Text Box 148"/>
          <p:cNvSpPr txBox="1">
            <a:spLocks noChangeArrowheads="1"/>
          </p:cNvSpPr>
          <p:nvPr/>
        </p:nvSpPr>
        <p:spPr bwMode="auto">
          <a:xfrm>
            <a:off x="7429941" y="2572942"/>
            <a:ext cx="280267"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c</a:t>
            </a:r>
          </a:p>
        </p:txBody>
      </p:sp>
      <p:sp>
        <p:nvSpPr>
          <p:cNvPr id="90179" name="Text Box 149"/>
          <p:cNvSpPr txBox="1">
            <a:spLocks noChangeArrowheads="1"/>
          </p:cNvSpPr>
          <p:nvPr/>
        </p:nvSpPr>
        <p:spPr bwMode="auto">
          <a:xfrm>
            <a:off x="7780574" y="2572942"/>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d</a:t>
            </a:r>
          </a:p>
        </p:txBody>
      </p:sp>
      <p:sp>
        <p:nvSpPr>
          <p:cNvPr id="90180" name="Freeform 150"/>
          <p:cNvSpPr>
            <a:spLocks/>
          </p:cNvSpPr>
          <p:nvPr/>
        </p:nvSpPr>
        <p:spPr bwMode="auto">
          <a:xfrm>
            <a:off x="5928284" y="2584886"/>
            <a:ext cx="90471" cy="302419"/>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90181" name="Freeform 151"/>
          <p:cNvSpPr>
            <a:spLocks/>
          </p:cNvSpPr>
          <p:nvPr/>
        </p:nvSpPr>
        <p:spPr bwMode="auto">
          <a:xfrm>
            <a:off x="6288585" y="2584886"/>
            <a:ext cx="90472" cy="302419"/>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90182" name="Freeform 152"/>
          <p:cNvSpPr>
            <a:spLocks/>
          </p:cNvSpPr>
          <p:nvPr/>
        </p:nvSpPr>
        <p:spPr bwMode="auto">
          <a:xfrm>
            <a:off x="6650472" y="2584886"/>
            <a:ext cx="90472" cy="302419"/>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90183" name="Freeform 153"/>
          <p:cNvSpPr>
            <a:spLocks/>
          </p:cNvSpPr>
          <p:nvPr/>
        </p:nvSpPr>
        <p:spPr bwMode="auto">
          <a:xfrm>
            <a:off x="7012359" y="2584886"/>
            <a:ext cx="90472" cy="302419"/>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90184" name="Freeform 154"/>
          <p:cNvSpPr>
            <a:spLocks/>
          </p:cNvSpPr>
          <p:nvPr/>
        </p:nvSpPr>
        <p:spPr bwMode="auto">
          <a:xfrm>
            <a:off x="7372658" y="2584886"/>
            <a:ext cx="90471" cy="302419"/>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90185" name="Freeform 155"/>
          <p:cNvSpPr>
            <a:spLocks/>
          </p:cNvSpPr>
          <p:nvPr/>
        </p:nvSpPr>
        <p:spPr bwMode="auto">
          <a:xfrm>
            <a:off x="7734545" y="2584886"/>
            <a:ext cx="90471" cy="302419"/>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90186" name="Freeform 156"/>
          <p:cNvSpPr>
            <a:spLocks/>
          </p:cNvSpPr>
          <p:nvPr/>
        </p:nvSpPr>
        <p:spPr bwMode="auto">
          <a:xfrm>
            <a:off x="8096435" y="2584886"/>
            <a:ext cx="90471" cy="302419"/>
          </a:xfrm>
          <a:custGeom>
            <a:avLst/>
            <a:gdLst>
              <a:gd name="T0" fmla="*/ 0 w 48"/>
              <a:gd name="T1" fmla="*/ 2147483647 h 192"/>
              <a:gd name="T2" fmla="*/ 0 w 48"/>
              <a:gd name="T3" fmla="*/ 0 h 192"/>
              <a:gd name="T4" fmla="*/ 2147483647 w 48"/>
              <a:gd name="T5" fmla="*/ 0 h 192"/>
              <a:gd name="T6" fmla="*/ 2147483647 w 48"/>
              <a:gd name="T7" fmla="*/ 2147483647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90187" name="Text Box 157"/>
          <p:cNvSpPr txBox="1">
            <a:spLocks noChangeArrowheads="1"/>
          </p:cNvSpPr>
          <p:nvPr/>
        </p:nvSpPr>
        <p:spPr bwMode="auto">
          <a:xfrm>
            <a:off x="6741086" y="2959894"/>
            <a:ext cx="42133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#2</a:t>
            </a:r>
          </a:p>
        </p:txBody>
      </p:sp>
      <p:sp>
        <p:nvSpPr>
          <p:cNvPr id="90188" name="Text Box 158"/>
          <p:cNvSpPr txBox="1">
            <a:spLocks noChangeArrowheads="1"/>
          </p:cNvSpPr>
          <p:nvPr/>
        </p:nvSpPr>
        <p:spPr bwMode="auto">
          <a:xfrm>
            <a:off x="7444226" y="2950369"/>
            <a:ext cx="42133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#3</a:t>
            </a:r>
          </a:p>
        </p:txBody>
      </p:sp>
      <p:sp>
        <p:nvSpPr>
          <p:cNvPr id="90189" name="Text Box 159"/>
          <p:cNvSpPr txBox="1">
            <a:spLocks noChangeArrowheads="1"/>
          </p:cNvSpPr>
          <p:nvPr/>
        </p:nvSpPr>
        <p:spPr bwMode="auto">
          <a:xfrm>
            <a:off x="3996634" y="1006079"/>
            <a:ext cx="207563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Arial" charset="0"/>
                <a:ea typeface="黑体" pitchFamily="49" charset="-122"/>
              </a:rPr>
              <a:t>统计</a:t>
            </a:r>
            <a:r>
              <a:rPr lang="en-US" altLang="zh-CN" sz="1800">
                <a:solidFill>
                  <a:srgbClr val="333399"/>
                </a:solidFill>
                <a:latin typeface="Arial" charset="0"/>
                <a:ea typeface="黑体" pitchFamily="49" charset="-122"/>
              </a:rPr>
              <a:t>/</a:t>
            </a:r>
            <a:r>
              <a:rPr lang="zh-CN" altLang="en-US" sz="1800">
                <a:solidFill>
                  <a:srgbClr val="333399"/>
                </a:solidFill>
                <a:latin typeface="Arial" charset="0"/>
                <a:ea typeface="黑体" pitchFamily="49" charset="-122"/>
              </a:rPr>
              <a:t>异步时分复用</a:t>
            </a:r>
          </a:p>
        </p:txBody>
      </p:sp>
      <p:sp>
        <p:nvSpPr>
          <p:cNvPr id="90190" name="Line 160"/>
          <p:cNvSpPr>
            <a:spLocks noChangeShapeType="1"/>
          </p:cNvSpPr>
          <p:nvPr/>
        </p:nvSpPr>
        <p:spPr bwMode="auto">
          <a:xfrm>
            <a:off x="6296521" y="3275412"/>
            <a:ext cx="633302" cy="3774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91" name="Line 161"/>
          <p:cNvSpPr>
            <a:spLocks noChangeShapeType="1"/>
          </p:cNvSpPr>
          <p:nvPr/>
        </p:nvSpPr>
        <p:spPr bwMode="auto">
          <a:xfrm>
            <a:off x="7012357" y="3264837"/>
            <a:ext cx="0" cy="3774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92" name="Line 162"/>
          <p:cNvSpPr>
            <a:spLocks noChangeShapeType="1"/>
          </p:cNvSpPr>
          <p:nvPr/>
        </p:nvSpPr>
        <p:spPr bwMode="auto">
          <a:xfrm flipH="1">
            <a:off x="7159971" y="3275412"/>
            <a:ext cx="450772" cy="3774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93" name="Line 163"/>
          <p:cNvSpPr>
            <a:spLocks noChangeShapeType="1"/>
          </p:cNvSpPr>
          <p:nvPr/>
        </p:nvSpPr>
        <p:spPr bwMode="auto">
          <a:xfrm>
            <a:off x="717569" y="1981200"/>
            <a:ext cx="298239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94" name="Line 164"/>
          <p:cNvSpPr>
            <a:spLocks noChangeShapeType="1"/>
          </p:cNvSpPr>
          <p:nvPr/>
        </p:nvSpPr>
        <p:spPr bwMode="auto">
          <a:xfrm>
            <a:off x="717569" y="2584847"/>
            <a:ext cx="298239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95" name="Line 165"/>
          <p:cNvSpPr>
            <a:spLocks noChangeShapeType="1"/>
          </p:cNvSpPr>
          <p:nvPr/>
        </p:nvSpPr>
        <p:spPr bwMode="auto">
          <a:xfrm>
            <a:off x="717569" y="3189685"/>
            <a:ext cx="298239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96" name="Line 166"/>
          <p:cNvSpPr>
            <a:spLocks noChangeShapeType="1"/>
          </p:cNvSpPr>
          <p:nvPr/>
        </p:nvSpPr>
        <p:spPr bwMode="auto">
          <a:xfrm>
            <a:off x="717569" y="3793331"/>
            <a:ext cx="298239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97" name="Line 170"/>
          <p:cNvSpPr>
            <a:spLocks noChangeShapeType="1"/>
          </p:cNvSpPr>
          <p:nvPr/>
        </p:nvSpPr>
        <p:spPr bwMode="auto">
          <a:xfrm>
            <a:off x="5921935" y="2356247"/>
            <a:ext cx="0" cy="809625"/>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98" name="Line 171"/>
          <p:cNvSpPr>
            <a:spLocks noChangeShapeType="1"/>
          </p:cNvSpPr>
          <p:nvPr/>
        </p:nvSpPr>
        <p:spPr bwMode="auto">
          <a:xfrm>
            <a:off x="6645709" y="2356247"/>
            <a:ext cx="0" cy="809625"/>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199" name="Line 172"/>
          <p:cNvSpPr>
            <a:spLocks noChangeShapeType="1"/>
          </p:cNvSpPr>
          <p:nvPr/>
        </p:nvSpPr>
        <p:spPr bwMode="auto">
          <a:xfrm>
            <a:off x="7369483" y="2356247"/>
            <a:ext cx="0" cy="809625"/>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200" name="Line 173"/>
          <p:cNvSpPr>
            <a:spLocks noChangeShapeType="1"/>
          </p:cNvSpPr>
          <p:nvPr/>
        </p:nvSpPr>
        <p:spPr bwMode="auto">
          <a:xfrm>
            <a:off x="8091670" y="2356247"/>
            <a:ext cx="0" cy="809625"/>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201" name="Line 160"/>
          <p:cNvSpPr>
            <a:spLocks noChangeShapeType="1"/>
          </p:cNvSpPr>
          <p:nvPr/>
        </p:nvSpPr>
        <p:spPr bwMode="auto">
          <a:xfrm flipV="1">
            <a:off x="6007752" y="2140887"/>
            <a:ext cx="360299" cy="3786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202" name="Text Box 128"/>
          <p:cNvSpPr txBox="1">
            <a:spLocks noChangeArrowheads="1"/>
          </p:cNvSpPr>
          <p:nvPr/>
        </p:nvSpPr>
        <p:spPr bwMode="auto">
          <a:xfrm>
            <a:off x="6223507" y="1870473"/>
            <a:ext cx="108818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Arial" charset="0"/>
                <a:ea typeface="黑体" pitchFamily="49" charset="-122"/>
              </a:rPr>
              <a:t>地址信息</a:t>
            </a:r>
          </a:p>
        </p:txBody>
      </p:sp>
      <p:sp>
        <p:nvSpPr>
          <p:cNvPr id="90203" name="AutoShape 93"/>
          <p:cNvSpPr>
            <a:spLocks noChangeArrowheads="1"/>
          </p:cNvSpPr>
          <p:nvPr/>
        </p:nvSpPr>
        <p:spPr bwMode="auto">
          <a:xfrm rot="13379859">
            <a:off x="3996633" y="2411033"/>
            <a:ext cx="1150738" cy="863203"/>
          </a:xfrm>
          <a:prstGeom prst="rtTriangle">
            <a:avLst/>
          </a:prstGeom>
          <a:noFill/>
          <a:ln w="2857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endParaRPr lang="zh-CN" altLang="en-US" sz="1600">
              <a:latin typeface="Arial" charset="0"/>
              <a:ea typeface="宋体" pitchFamily="2" charset="-122"/>
            </a:endParaRPr>
          </a:p>
        </p:txBody>
      </p:sp>
      <p:sp>
        <p:nvSpPr>
          <p:cNvPr id="90204" name="Line 94"/>
          <p:cNvSpPr>
            <a:spLocks noChangeShapeType="1"/>
          </p:cNvSpPr>
          <p:nvPr/>
        </p:nvSpPr>
        <p:spPr bwMode="auto">
          <a:xfrm>
            <a:off x="5364820" y="2843213"/>
            <a:ext cx="287288" cy="0"/>
          </a:xfrm>
          <a:prstGeom prst="line">
            <a:avLst/>
          </a:prstGeom>
          <a:noFill/>
          <a:ln w="28575">
            <a:solidFill>
              <a:srgbClr val="3366FF"/>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0205" name="Text Box 92"/>
          <p:cNvSpPr txBox="1">
            <a:spLocks noChangeArrowheads="1"/>
          </p:cNvSpPr>
          <p:nvPr/>
        </p:nvSpPr>
        <p:spPr bwMode="auto">
          <a:xfrm>
            <a:off x="4571207" y="2464594"/>
            <a:ext cx="361887" cy="91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Arial" charset="0"/>
                <a:ea typeface="黑体" pitchFamily="49" charset="-122"/>
              </a:rPr>
              <a:t>集中器</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9" name="矩形: 圆角 78">
            <a:extLst>
              <a:ext uri="{FF2B5EF4-FFF2-40B4-BE49-F238E27FC236}">
                <a16:creationId xmlns:a16="http://schemas.microsoft.com/office/drawing/2014/main" id="{6CE837A9-9AA7-4A06-9926-6B1979571EB4}"/>
              </a:ext>
            </a:extLst>
          </p:cNvPr>
          <p:cNvSpPr/>
          <p:nvPr/>
        </p:nvSpPr>
        <p:spPr>
          <a:xfrm>
            <a:off x="849796" y="1426703"/>
            <a:ext cx="7135442" cy="333813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68384" tIns="34289" rIns="68384" bIns="34289" rtlCol="0" anchor="ctr"/>
          <a:lstStyle/>
          <a:p>
            <a:pPr algn="ctr" defTabSz="683573" eaLnBrk="1" fontAlgn="auto" hangingPunct="1">
              <a:spcBef>
                <a:spcPts val="0"/>
              </a:spcBef>
              <a:spcAft>
                <a:spcPts val="0"/>
              </a:spcAft>
            </a:pPr>
            <a:endParaRPr lang="zh-CN" altLang="en-US" sz="1400" dirty="0">
              <a:solidFill>
                <a:prstClr val="white"/>
              </a:solidFill>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物理层过程特性 </a:t>
            </a:r>
          </a:p>
        </p:txBody>
      </p:sp>
      <p:sp>
        <p:nvSpPr>
          <p:cNvPr id="4" name="灯片编号占位符 3"/>
          <p:cNvSpPr>
            <a:spLocks noGrp="1"/>
          </p:cNvSpPr>
          <p:nvPr>
            <p:ph type="sldNum" sz="quarter" idx="12"/>
          </p:nvPr>
        </p:nvSpPr>
        <p:spPr>
          <a:xfrm>
            <a:off x="6457950" y="4646784"/>
            <a:ext cx="2057400" cy="273844"/>
          </a:xfrm>
        </p:spPr>
        <p:txBody>
          <a:bodyPr/>
          <a:lstStyle/>
          <a:p>
            <a:fld id="{8D4D1E41-7A09-AB4A-A4E1-09765ADA2698}" type="slidenum">
              <a:rPr kumimoji="1" lang="zh-CN" altLang="en-US" smtClean="0">
                <a:solidFill>
                  <a:prstClr val="black">
                    <a:tint val="75000"/>
                  </a:prstClr>
                </a:solidFill>
              </a:rPr>
              <a:pPr/>
              <a:t>6</a:t>
            </a:fld>
            <a:endParaRPr kumimoji="1" lang="zh-CN" altLang="en-US" dirty="0">
              <a:solidFill>
                <a:prstClr val="black">
                  <a:tint val="75000"/>
                </a:prstClr>
              </a:solidFill>
            </a:endParaRPr>
          </a:p>
        </p:txBody>
      </p:sp>
      <p:sp>
        <p:nvSpPr>
          <p:cNvPr id="5" name="内容占位符 2"/>
          <p:cNvSpPr>
            <a:spLocks noGrp="1"/>
          </p:cNvSpPr>
          <p:nvPr>
            <p:ph idx="1"/>
          </p:nvPr>
        </p:nvSpPr>
        <p:spPr>
          <a:xfrm>
            <a:off x="574319" y="1035908"/>
            <a:ext cx="7886700" cy="398238"/>
          </a:xfrm>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指明</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对于不同功能的各种可能事件的出现顺序</a:t>
            </a:r>
            <a:endPar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9" name="组合 98"/>
          <p:cNvGrpSpPr/>
          <p:nvPr/>
        </p:nvGrpSpPr>
        <p:grpSpPr>
          <a:xfrm>
            <a:off x="1083777" y="1497886"/>
            <a:ext cx="6901462" cy="3297823"/>
            <a:chOff x="1508551" y="2142673"/>
            <a:chExt cx="9201949" cy="4397097"/>
          </a:xfrm>
        </p:grpSpPr>
        <p:grpSp>
          <p:nvGrpSpPr>
            <p:cNvPr id="87" name="组合 86"/>
            <p:cNvGrpSpPr/>
            <p:nvPr/>
          </p:nvGrpSpPr>
          <p:grpSpPr>
            <a:xfrm>
              <a:off x="1508551" y="2818356"/>
              <a:ext cx="8762794" cy="3721414"/>
              <a:chOff x="2022117" y="2693096"/>
              <a:chExt cx="8762794" cy="3721414"/>
            </a:xfrm>
          </p:grpSpPr>
          <p:pic>
            <p:nvPicPr>
              <p:cNvPr id="1030" name="Picture 6"/>
              <p:cNvPicPr>
                <a:picLocks noChangeAspect="1" noChangeArrowheads="1"/>
              </p:cNvPicPr>
              <p:nvPr/>
            </p:nvPicPr>
            <p:blipFill>
              <a:blip r:embed="rId2"/>
              <a:srcRect/>
              <a:stretch>
                <a:fillRect/>
              </a:stretch>
            </p:blipFill>
            <p:spPr bwMode="auto">
              <a:xfrm>
                <a:off x="3106453" y="4838031"/>
                <a:ext cx="7515617" cy="1206000"/>
              </a:xfrm>
              <a:prstGeom prst="rect">
                <a:avLst/>
              </a:prstGeom>
              <a:noFill/>
              <a:ln w="9525">
                <a:noFill/>
                <a:miter lim="800000"/>
                <a:headEnd/>
                <a:tailEnd/>
              </a:ln>
              <a:effectLst/>
            </p:spPr>
          </p:pic>
          <p:pic>
            <p:nvPicPr>
              <p:cNvPr id="1029" name="Picture 5"/>
              <p:cNvPicPr>
                <a:picLocks noChangeArrowheads="1"/>
              </p:cNvPicPr>
              <p:nvPr/>
            </p:nvPicPr>
            <p:blipFill>
              <a:blip r:embed="rId3"/>
              <a:srcRect/>
              <a:stretch>
                <a:fillRect/>
              </a:stretch>
            </p:blipFill>
            <p:spPr bwMode="auto">
              <a:xfrm>
                <a:off x="3106454" y="4443609"/>
                <a:ext cx="7515617" cy="4320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106455" y="2755726"/>
                <a:ext cx="7515616" cy="1715004"/>
              </a:xfrm>
              <a:prstGeom prst="rect">
                <a:avLst/>
              </a:prstGeom>
              <a:noFill/>
              <a:ln w="9525">
                <a:noFill/>
                <a:miter lim="800000"/>
                <a:headEnd/>
                <a:tailEnd/>
              </a:ln>
              <a:effectLst/>
            </p:spPr>
          </p:pic>
          <p:cxnSp>
            <p:nvCxnSpPr>
              <p:cNvPr id="8" name="直接连接符 7"/>
              <p:cNvCxnSpPr/>
              <p:nvPr/>
            </p:nvCxnSpPr>
            <p:spPr>
              <a:xfrm>
                <a:off x="4910203" y="2768251"/>
                <a:ext cx="0" cy="324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104340" y="2768252"/>
                <a:ext cx="0" cy="324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3281819" y="2693096"/>
                <a:ext cx="1620000" cy="410369"/>
                <a:chOff x="3281819" y="2655518"/>
                <a:chExt cx="1620000" cy="410369"/>
              </a:xfrm>
            </p:grpSpPr>
            <p:cxnSp>
              <p:nvCxnSpPr>
                <p:cNvPr id="11" name="直接箭头连接符 10"/>
                <p:cNvCxnSpPr/>
                <p:nvPr/>
              </p:nvCxnSpPr>
              <p:spPr>
                <a:xfrm flipV="1">
                  <a:off x="3281819" y="3006247"/>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81819" y="2655518"/>
                  <a:ext cx="1620000"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启呼</a:t>
                  </a:r>
                  <a:r>
                    <a:rPr lang="en-US" altLang="zh-CN" sz="1400" dirty="0">
                      <a:solidFill>
                        <a:prstClr val="black"/>
                      </a:solidFill>
                      <a:latin typeface="Microsoft YaHei" panose="020B0503020204020204" pitchFamily="34" charset="-122"/>
                      <a:ea typeface="Microsoft YaHei" panose="020B0503020204020204" pitchFamily="34" charset="-122"/>
                    </a:rPr>
                    <a:t>(</a:t>
                  </a:r>
                  <a:r>
                    <a:rPr lang="zh-CN" altLang="en-US" sz="1400" dirty="0">
                      <a:solidFill>
                        <a:prstClr val="black"/>
                      </a:solidFill>
                      <a:latin typeface="Microsoft YaHei" panose="020B0503020204020204" pitchFamily="34" charset="-122"/>
                      <a:ea typeface="Microsoft YaHei" panose="020B0503020204020204" pitchFamily="34" charset="-122"/>
                    </a:rPr>
                    <a:t>摘机</a:t>
                  </a:r>
                  <a:r>
                    <a:rPr lang="en-US" altLang="zh-CN" sz="1400" dirty="0">
                      <a:solidFill>
                        <a:prstClr val="black"/>
                      </a:solidFill>
                      <a:latin typeface="Microsoft YaHei" panose="020B0503020204020204" pitchFamily="34" charset="-122"/>
                      <a:ea typeface="Microsoft YaHei" panose="020B0503020204020204" pitchFamily="34" charset="-122"/>
                    </a:rPr>
                    <a:t>)</a:t>
                  </a:r>
                  <a:endParaRPr lang="zh-CN" altLang="en-US" sz="1400" dirty="0">
                    <a:solidFill>
                      <a:prstClr val="black"/>
                    </a:solidFill>
                    <a:latin typeface="Microsoft YaHei" panose="020B0503020204020204" pitchFamily="34" charset="-122"/>
                    <a:ea typeface="Microsoft YaHei" panose="020B0503020204020204" pitchFamily="34" charset="-122"/>
                  </a:endParaRPr>
                </a:p>
              </p:txBody>
            </p:sp>
          </p:grpSp>
          <p:grpSp>
            <p:nvGrpSpPr>
              <p:cNvPr id="33" name="组合 32"/>
              <p:cNvGrpSpPr/>
              <p:nvPr/>
            </p:nvGrpSpPr>
            <p:grpSpPr>
              <a:xfrm>
                <a:off x="8116866" y="3583167"/>
                <a:ext cx="1620000" cy="410369"/>
                <a:chOff x="9070931" y="3708427"/>
                <a:chExt cx="1620000" cy="410369"/>
              </a:xfrm>
            </p:grpSpPr>
            <p:cxnSp>
              <p:nvCxnSpPr>
                <p:cNvPr id="14" name="直接箭头连接符 13"/>
                <p:cNvCxnSpPr/>
                <p:nvPr/>
              </p:nvCxnSpPr>
              <p:spPr>
                <a:xfrm flipV="1">
                  <a:off x="9070931" y="4059156"/>
                  <a:ext cx="1620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70931" y="3708427"/>
                  <a:ext cx="1620000"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振铃信号</a:t>
                  </a:r>
                </a:p>
              </p:txBody>
            </p:sp>
          </p:grpSp>
          <p:cxnSp>
            <p:nvCxnSpPr>
              <p:cNvPr id="17" name="直接箭头连接符 16"/>
              <p:cNvCxnSpPr/>
              <p:nvPr/>
            </p:nvCxnSpPr>
            <p:spPr>
              <a:xfrm flipV="1">
                <a:off x="3290203" y="3359064"/>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277677" y="3020861"/>
                <a:ext cx="1620000"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拨号信号</a:t>
                </a:r>
              </a:p>
            </p:txBody>
          </p:sp>
          <p:grpSp>
            <p:nvGrpSpPr>
              <p:cNvPr id="29" name="组合 28"/>
              <p:cNvGrpSpPr/>
              <p:nvPr/>
            </p:nvGrpSpPr>
            <p:grpSpPr>
              <a:xfrm>
                <a:off x="4897677" y="3132953"/>
                <a:ext cx="3194137" cy="410369"/>
                <a:chOff x="4897677" y="3308317"/>
                <a:chExt cx="3194137" cy="410369"/>
              </a:xfrm>
            </p:grpSpPr>
            <p:cxnSp>
              <p:nvCxnSpPr>
                <p:cNvPr id="21" name="直接箭头连接符 20"/>
                <p:cNvCxnSpPr/>
                <p:nvPr/>
              </p:nvCxnSpPr>
              <p:spPr>
                <a:xfrm>
                  <a:off x="4897677" y="3659046"/>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98093" y="3308317"/>
                  <a:ext cx="2780778"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占用信号</a:t>
                  </a:r>
                </a:p>
              </p:txBody>
            </p:sp>
          </p:grpSp>
          <p:grpSp>
            <p:nvGrpSpPr>
              <p:cNvPr id="35" name="组合 34"/>
              <p:cNvGrpSpPr/>
              <p:nvPr/>
            </p:nvGrpSpPr>
            <p:grpSpPr>
              <a:xfrm>
                <a:off x="8104340" y="3908483"/>
                <a:ext cx="1620000" cy="410369"/>
                <a:chOff x="9880931" y="1641632"/>
                <a:chExt cx="1620000" cy="410369"/>
              </a:xfrm>
            </p:grpSpPr>
            <p:cxnSp>
              <p:nvCxnSpPr>
                <p:cNvPr id="23" name="直接箭头连接符 22"/>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80931" y="1641632"/>
                  <a:ext cx="1620000"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应答</a:t>
                  </a:r>
                  <a:r>
                    <a:rPr lang="en-US" altLang="zh-CN" sz="1400" dirty="0">
                      <a:solidFill>
                        <a:prstClr val="black"/>
                      </a:solidFill>
                      <a:latin typeface="Microsoft YaHei" panose="020B0503020204020204" pitchFamily="34" charset="-122"/>
                      <a:ea typeface="Microsoft YaHei" panose="020B0503020204020204" pitchFamily="34" charset="-122"/>
                    </a:rPr>
                    <a:t>(</a:t>
                  </a:r>
                  <a:r>
                    <a:rPr lang="zh-CN" altLang="en-US" sz="1400" dirty="0">
                      <a:solidFill>
                        <a:prstClr val="black"/>
                      </a:solidFill>
                      <a:latin typeface="Microsoft YaHei" panose="020B0503020204020204" pitchFamily="34" charset="-122"/>
                      <a:ea typeface="Microsoft YaHei" panose="020B0503020204020204" pitchFamily="34" charset="-122"/>
                    </a:rPr>
                    <a:t>摘机</a:t>
                  </a:r>
                  <a:r>
                    <a:rPr lang="en-US" altLang="zh-CN" sz="1400" dirty="0">
                      <a:solidFill>
                        <a:prstClr val="black"/>
                      </a:solidFill>
                      <a:latin typeface="Microsoft YaHei" panose="020B0503020204020204" pitchFamily="34" charset="-122"/>
                      <a:ea typeface="Microsoft YaHei" panose="020B0503020204020204" pitchFamily="34" charset="-122"/>
                    </a:rPr>
                    <a:t>)</a:t>
                  </a:r>
                  <a:endParaRPr lang="zh-CN" altLang="en-US" sz="1400" dirty="0">
                    <a:solidFill>
                      <a:prstClr val="black"/>
                    </a:solidFill>
                    <a:latin typeface="Microsoft YaHei" panose="020B0503020204020204" pitchFamily="34" charset="-122"/>
                    <a:ea typeface="Microsoft YaHei" panose="020B0503020204020204" pitchFamily="34" charset="-122"/>
                  </a:endParaRPr>
                </a:p>
              </p:txBody>
            </p:sp>
          </p:grpSp>
          <p:grpSp>
            <p:nvGrpSpPr>
              <p:cNvPr id="61" name="组合 60"/>
              <p:cNvGrpSpPr/>
              <p:nvPr/>
            </p:nvGrpSpPr>
            <p:grpSpPr>
              <a:xfrm>
                <a:off x="4897677" y="5263742"/>
                <a:ext cx="3194137" cy="410369"/>
                <a:chOff x="5450909" y="2405359"/>
                <a:chExt cx="3194137" cy="410369"/>
              </a:xfrm>
            </p:grpSpPr>
            <p:cxnSp>
              <p:nvCxnSpPr>
                <p:cNvPr id="27" name="直接箭头连接符 26"/>
                <p:cNvCxnSpPr/>
                <p:nvPr/>
              </p:nvCxnSpPr>
              <p:spPr>
                <a:xfrm>
                  <a:off x="5450909" y="2756088"/>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51325" y="2405359"/>
                  <a:ext cx="2780778"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前向拆线信号</a:t>
                  </a:r>
                </a:p>
              </p:txBody>
            </p:sp>
          </p:grpSp>
          <p:grpSp>
            <p:nvGrpSpPr>
              <p:cNvPr id="30" name="组合 29"/>
              <p:cNvGrpSpPr/>
              <p:nvPr/>
            </p:nvGrpSpPr>
            <p:grpSpPr>
              <a:xfrm>
                <a:off x="4899765" y="3457907"/>
                <a:ext cx="3194137" cy="410369"/>
                <a:chOff x="4897677" y="3308317"/>
                <a:chExt cx="3194137" cy="410369"/>
              </a:xfrm>
            </p:grpSpPr>
            <p:cxnSp>
              <p:nvCxnSpPr>
                <p:cNvPr id="31" name="直接箭头连接符 30"/>
                <p:cNvCxnSpPr/>
                <p:nvPr/>
              </p:nvCxnSpPr>
              <p:spPr>
                <a:xfrm>
                  <a:off x="4897677" y="3659046"/>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098093" y="3308317"/>
                  <a:ext cx="2780778"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选择信号</a:t>
                  </a:r>
                  <a:r>
                    <a:rPr lang="en-US" altLang="zh-CN" sz="1400" dirty="0">
                      <a:solidFill>
                        <a:prstClr val="black"/>
                      </a:solidFill>
                      <a:latin typeface="Microsoft YaHei" panose="020B0503020204020204" pitchFamily="34" charset="-122"/>
                      <a:ea typeface="Microsoft YaHei" panose="020B0503020204020204" pitchFamily="34" charset="-122"/>
                    </a:rPr>
                    <a:t>(</a:t>
                  </a:r>
                  <a:r>
                    <a:rPr lang="zh-CN" altLang="en-US" sz="1400" dirty="0">
                      <a:solidFill>
                        <a:prstClr val="black"/>
                      </a:solidFill>
                      <a:latin typeface="Microsoft YaHei" panose="020B0503020204020204" pitchFamily="34" charset="-122"/>
                      <a:ea typeface="Microsoft YaHei" panose="020B0503020204020204" pitchFamily="34" charset="-122"/>
                    </a:rPr>
                    <a:t>路由信号</a:t>
                  </a:r>
                  <a:r>
                    <a:rPr lang="en-US" altLang="zh-CN" sz="1400" dirty="0">
                      <a:solidFill>
                        <a:prstClr val="black"/>
                      </a:solidFill>
                      <a:latin typeface="Microsoft YaHei" panose="020B0503020204020204" pitchFamily="34" charset="-122"/>
                      <a:ea typeface="Microsoft YaHei" panose="020B0503020204020204" pitchFamily="34" charset="-122"/>
                    </a:rPr>
                    <a:t>)</a:t>
                  </a:r>
                  <a:endParaRPr lang="zh-CN" altLang="en-US" sz="1400" dirty="0">
                    <a:solidFill>
                      <a:prstClr val="black"/>
                    </a:solidFill>
                    <a:latin typeface="Microsoft YaHei" panose="020B0503020204020204" pitchFamily="34" charset="-122"/>
                    <a:ea typeface="Microsoft YaHei" panose="020B0503020204020204" pitchFamily="34" charset="-122"/>
                  </a:endParaRPr>
                </a:p>
              </p:txBody>
            </p:sp>
          </p:grpSp>
          <p:grpSp>
            <p:nvGrpSpPr>
              <p:cNvPr id="36" name="组合 35"/>
              <p:cNvGrpSpPr/>
              <p:nvPr/>
            </p:nvGrpSpPr>
            <p:grpSpPr>
              <a:xfrm>
                <a:off x="3277677" y="3582806"/>
                <a:ext cx="1620000" cy="410369"/>
                <a:chOff x="9880931" y="1641632"/>
                <a:chExt cx="1620000" cy="410369"/>
              </a:xfrm>
            </p:grpSpPr>
            <p:cxnSp>
              <p:nvCxnSpPr>
                <p:cNvPr id="37" name="直接箭头连接符 36"/>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880931" y="1641632"/>
                  <a:ext cx="1620000"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回铃音信号</a:t>
                  </a:r>
                </a:p>
              </p:txBody>
            </p:sp>
          </p:grpSp>
          <p:grpSp>
            <p:nvGrpSpPr>
              <p:cNvPr id="39" name="组合 38"/>
              <p:cNvGrpSpPr/>
              <p:nvPr/>
            </p:nvGrpSpPr>
            <p:grpSpPr>
              <a:xfrm>
                <a:off x="8091814" y="4824969"/>
                <a:ext cx="1620000" cy="410369"/>
                <a:chOff x="9880931" y="1641632"/>
                <a:chExt cx="1620000" cy="410369"/>
              </a:xfrm>
            </p:grpSpPr>
            <p:cxnSp>
              <p:nvCxnSpPr>
                <p:cNvPr id="40" name="直接箭头连接符 39"/>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880931" y="1641632"/>
                  <a:ext cx="1620000"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复原</a:t>
                  </a:r>
                  <a:r>
                    <a:rPr lang="en-US" altLang="zh-CN" sz="1400" dirty="0">
                      <a:solidFill>
                        <a:prstClr val="black"/>
                      </a:solidFill>
                      <a:latin typeface="Microsoft YaHei" panose="020B0503020204020204" pitchFamily="34" charset="-122"/>
                      <a:ea typeface="Microsoft YaHei" panose="020B0503020204020204" pitchFamily="34" charset="-122"/>
                    </a:rPr>
                    <a:t>(</a:t>
                  </a:r>
                  <a:r>
                    <a:rPr lang="zh-CN" altLang="en-US" sz="1400" dirty="0">
                      <a:solidFill>
                        <a:prstClr val="black"/>
                      </a:solidFill>
                      <a:latin typeface="Microsoft YaHei" panose="020B0503020204020204" pitchFamily="34" charset="-122"/>
                      <a:ea typeface="Microsoft YaHei" panose="020B0503020204020204" pitchFamily="34" charset="-122"/>
                    </a:rPr>
                    <a:t>挂机</a:t>
                  </a:r>
                  <a:r>
                    <a:rPr lang="en-US" altLang="zh-CN" sz="1400" dirty="0">
                      <a:solidFill>
                        <a:prstClr val="black"/>
                      </a:solidFill>
                      <a:latin typeface="Microsoft YaHei" panose="020B0503020204020204" pitchFamily="34" charset="-122"/>
                      <a:ea typeface="Microsoft YaHei" panose="020B0503020204020204" pitchFamily="34" charset="-122"/>
                    </a:rPr>
                    <a:t>)</a:t>
                  </a:r>
                  <a:endParaRPr lang="zh-CN" altLang="en-US" sz="1400" dirty="0">
                    <a:solidFill>
                      <a:prstClr val="black"/>
                    </a:solidFill>
                    <a:latin typeface="Microsoft YaHei" panose="020B0503020204020204" pitchFamily="34" charset="-122"/>
                    <a:ea typeface="Microsoft YaHei" panose="020B0503020204020204" pitchFamily="34" charset="-122"/>
                  </a:endParaRPr>
                </a:p>
              </p:txBody>
            </p:sp>
          </p:grpSp>
          <p:cxnSp>
            <p:nvCxnSpPr>
              <p:cNvPr id="42" name="直接箭头连接符 41"/>
              <p:cNvCxnSpPr/>
              <p:nvPr/>
            </p:nvCxnSpPr>
            <p:spPr>
              <a:xfrm>
                <a:off x="4901819" y="393389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910203" y="4034105"/>
                <a:ext cx="3194137" cy="410369"/>
                <a:chOff x="8372606" y="1841687"/>
                <a:chExt cx="3194137" cy="410369"/>
              </a:xfrm>
            </p:grpSpPr>
            <p:cxnSp>
              <p:nvCxnSpPr>
                <p:cNvPr id="43" name="直接箭头连接符 42"/>
                <p:cNvCxnSpPr/>
                <p:nvPr/>
              </p:nvCxnSpPr>
              <p:spPr>
                <a:xfrm>
                  <a:off x="8372606" y="219241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73022" y="1841687"/>
                  <a:ext cx="2780778"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应答信号</a:t>
                  </a:r>
                </a:p>
              </p:txBody>
            </p:sp>
          </p:grpSp>
          <p:grpSp>
            <p:nvGrpSpPr>
              <p:cNvPr id="57" name="组合 56"/>
              <p:cNvGrpSpPr/>
              <p:nvPr/>
            </p:nvGrpSpPr>
            <p:grpSpPr>
              <a:xfrm>
                <a:off x="4897677" y="4950591"/>
                <a:ext cx="3194137" cy="410369"/>
                <a:chOff x="296483" y="3283627"/>
                <a:chExt cx="3194137" cy="410369"/>
              </a:xfrm>
            </p:grpSpPr>
            <p:cxnSp>
              <p:nvCxnSpPr>
                <p:cNvPr id="45" name="直接箭头连接符 44"/>
                <p:cNvCxnSpPr/>
                <p:nvPr/>
              </p:nvCxnSpPr>
              <p:spPr>
                <a:xfrm>
                  <a:off x="296483" y="3634356"/>
                  <a:ext cx="319413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6899" y="3283627"/>
                  <a:ext cx="2780778"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反向挂机信号</a:t>
                  </a:r>
                </a:p>
              </p:txBody>
            </p:sp>
          </p:grpSp>
          <p:grpSp>
            <p:nvGrpSpPr>
              <p:cNvPr id="49" name="组合 48"/>
              <p:cNvGrpSpPr/>
              <p:nvPr/>
            </p:nvGrpSpPr>
            <p:grpSpPr>
              <a:xfrm>
                <a:off x="4912291" y="4424499"/>
                <a:ext cx="3194137" cy="410369"/>
                <a:chOff x="8372606" y="1841687"/>
                <a:chExt cx="3194137" cy="410369"/>
              </a:xfrm>
            </p:grpSpPr>
            <p:cxnSp>
              <p:nvCxnSpPr>
                <p:cNvPr id="50" name="直接箭头连接符 49"/>
                <p:cNvCxnSpPr/>
                <p:nvPr/>
              </p:nvCxnSpPr>
              <p:spPr>
                <a:xfrm>
                  <a:off x="8372606" y="219241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573022" y="1841687"/>
                  <a:ext cx="2780778"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通话</a:t>
                  </a:r>
                </a:p>
              </p:txBody>
            </p:sp>
          </p:grpSp>
          <p:cxnSp>
            <p:nvCxnSpPr>
              <p:cNvPr id="55" name="直接箭头连接符 54"/>
              <p:cNvCxnSpPr/>
              <p:nvPr/>
            </p:nvCxnSpPr>
            <p:spPr>
              <a:xfrm flipV="1">
                <a:off x="3277677" y="4775228"/>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8104340" y="4775228"/>
                <a:ext cx="1620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912291" y="5566453"/>
                <a:ext cx="3194137" cy="410369"/>
                <a:chOff x="296483" y="3283627"/>
                <a:chExt cx="3194137" cy="410369"/>
              </a:xfrm>
            </p:grpSpPr>
            <p:cxnSp>
              <p:nvCxnSpPr>
                <p:cNvPr id="64" name="直接箭头连接符 63"/>
                <p:cNvCxnSpPr/>
                <p:nvPr/>
              </p:nvCxnSpPr>
              <p:spPr>
                <a:xfrm>
                  <a:off x="296483" y="3634356"/>
                  <a:ext cx="319413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96899" y="3283627"/>
                  <a:ext cx="2780778"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拆线证实信号</a:t>
                  </a:r>
                </a:p>
              </p:txBody>
            </p:sp>
          </p:grpSp>
          <p:grpSp>
            <p:nvGrpSpPr>
              <p:cNvPr id="66" name="组合 65"/>
              <p:cNvGrpSpPr/>
              <p:nvPr/>
            </p:nvGrpSpPr>
            <p:grpSpPr>
              <a:xfrm>
                <a:off x="3265151" y="5063687"/>
                <a:ext cx="1620000" cy="410369"/>
                <a:chOff x="3281819" y="2655518"/>
                <a:chExt cx="1620000" cy="410369"/>
              </a:xfrm>
            </p:grpSpPr>
            <p:cxnSp>
              <p:nvCxnSpPr>
                <p:cNvPr id="67" name="直接箭头连接符 66"/>
                <p:cNvCxnSpPr/>
                <p:nvPr/>
              </p:nvCxnSpPr>
              <p:spPr>
                <a:xfrm flipV="1">
                  <a:off x="3281819" y="3006247"/>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281819" y="2655518"/>
                  <a:ext cx="1620000"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复原</a:t>
                  </a:r>
                  <a:r>
                    <a:rPr lang="en-US" altLang="zh-CN" sz="1400" dirty="0">
                      <a:solidFill>
                        <a:prstClr val="black"/>
                      </a:solidFill>
                      <a:latin typeface="Microsoft YaHei" panose="020B0503020204020204" pitchFamily="34" charset="-122"/>
                      <a:ea typeface="Microsoft YaHei" panose="020B0503020204020204" pitchFamily="34" charset="-122"/>
                    </a:rPr>
                    <a:t>(</a:t>
                  </a:r>
                  <a:r>
                    <a:rPr lang="zh-CN" altLang="en-US" sz="1400" dirty="0">
                      <a:solidFill>
                        <a:prstClr val="black"/>
                      </a:solidFill>
                      <a:latin typeface="Microsoft YaHei" panose="020B0503020204020204" pitchFamily="34" charset="-122"/>
                      <a:ea typeface="Microsoft YaHei" panose="020B0503020204020204" pitchFamily="34" charset="-122"/>
                    </a:rPr>
                    <a:t>挂机</a:t>
                  </a:r>
                  <a:r>
                    <a:rPr lang="en-US" altLang="zh-CN" sz="1400" dirty="0">
                      <a:solidFill>
                        <a:prstClr val="black"/>
                      </a:solidFill>
                      <a:latin typeface="Microsoft YaHei" panose="020B0503020204020204" pitchFamily="34" charset="-122"/>
                      <a:ea typeface="Microsoft YaHei" panose="020B0503020204020204" pitchFamily="34" charset="-122"/>
                    </a:rPr>
                    <a:t>)</a:t>
                  </a:r>
                  <a:endParaRPr lang="zh-CN" altLang="en-US" sz="1400" dirty="0">
                    <a:solidFill>
                      <a:prstClr val="black"/>
                    </a:solidFill>
                    <a:latin typeface="Microsoft YaHei" panose="020B0503020204020204" pitchFamily="34" charset="-122"/>
                    <a:ea typeface="Microsoft YaHei" panose="020B0503020204020204" pitchFamily="34" charset="-122"/>
                  </a:endParaRPr>
                </a:p>
              </p:txBody>
            </p:sp>
          </p:grpSp>
          <p:sp>
            <p:nvSpPr>
              <p:cNvPr id="76" name="TextBox 75"/>
              <p:cNvSpPr txBox="1"/>
              <p:nvPr/>
            </p:nvSpPr>
            <p:spPr>
              <a:xfrm>
                <a:off x="8004133" y="3020580"/>
                <a:ext cx="2780778"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srgbClr val="FF0000"/>
                    </a:solidFill>
                    <a:latin typeface="Microsoft YaHei" panose="020B0503020204020204" pitchFamily="34" charset="-122"/>
                    <a:ea typeface="Microsoft YaHei" panose="020B0503020204020204" pitchFamily="34" charset="-122"/>
                  </a:rPr>
                  <a:t>功能：建立通信通道</a:t>
                </a:r>
              </a:p>
            </p:txBody>
          </p:sp>
          <p:sp>
            <p:nvSpPr>
              <p:cNvPr id="77" name="TextBox 76"/>
              <p:cNvSpPr txBox="1"/>
              <p:nvPr/>
            </p:nvSpPr>
            <p:spPr>
              <a:xfrm>
                <a:off x="9124166" y="4409886"/>
                <a:ext cx="1535483"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srgbClr val="FF0000"/>
                    </a:solidFill>
                    <a:latin typeface="Microsoft YaHei" panose="020B0503020204020204" pitchFamily="34" charset="-122"/>
                    <a:ea typeface="Microsoft YaHei" panose="020B0503020204020204" pitchFamily="34" charset="-122"/>
                  </a:rPr>
                  <a:t>功能：传输</a:t>
                </a:r>
              </a:p>
            </p:txBody>
          </p:sp>
          <p:sp>
            <p:nvSpPr>
              <p:cNvPr id="78" name="TextBox 77"/>
              <p:cNvSpPr txBox="1"/>
              <p:nvPr/>
            </p:nvSpPr>
            <p:spPr>
              <a:xfrm>
                <a:off x="8095955" y="5363950"/>
                <a:ext cx="2613797"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srgbClr val="FF0000"/>
                    </a:solidFill>
                    <a:latin typeface="Microsoft YaHei" panose="020B0503020204020204" pitchFamily="34" charset="-122"/>
                    <a:ea typeface="Microsoft YaHei" panose="020B0503020204020204" pitchFamily="34" charset="-122"/>
                  </a:rPr>
                  <a:t>功能：撤销通信通道</a:t>
                </a:r>
              </a:p>
            </p:txBody>
          </p:sp>
          <p:pic>
            <p:nvPicPr>
              <p:cNvPr id="1036" name="Picture 12"/>
              <p:cNvPicPr>
                <a:picLocks noChangeArrowheads="1"/>
              </p:cNvPicPr>
              <p:nvPr/>
            </p:nvPicPr>
            <p:blipFill>
              <a:blip r:embed="rId5"/>
              <a:srcRect/>
              <a:stretch>
                <a:fillRect/>
              </a:stretch>
            </p:blipFill>
            <p:spPr bwMode="auto">
              <a:xfrm>
                <a:off x="2893512" y="2768252"/>
                <a:ext cx="108000" cy="1656247"/>
              </a:xfrm>
              <a:prstGeom prst="rect">
                <a:avLst/>
              </a:prstGeom>
              <a:noFill/>
              <a:ln w="9525">
                <a:noFill/>
                <a:miter lim="800000"/>
                <a:headEnd/>
                <a:tailEnd/>
              </a:ln>
              <a:effectLst/>
            </p:spPr>
          </p:pic>
          <p:pic>
            <p:nvPicPr>
              <p:cNvPr id="81" name="Picture 12"/>
              <p:cNvPicPr>
                <a:picLocks noChangeArrowheads="1"/>
              </p:cNvPicPr>
              <p:nvPr/>
            </p:nvPicPr>
            <p:blipFill>
              <a:blip r:embed="rId5"/>
              <a:srcRect/>
              <a:stretch>
                <a:fillRect/>
              </a:stretch>
            </p:blipFill>
            <p:spPr bwMode="auto">
              <a:xfrm>
                <a:off x="2887457" y="4850557"/>
                <a:ext cx="108000" cy="1157695"/>
              </a:xfrm>
              <a:prstGeom prst="rect">
                <a:avLst/>
              </a:prstGeom>
              <a:noFill/>
              <a:ln w="9525">
                <a:noFill/>
                <a:miter lim="800000"/>
                <a:headEnd/>
                <a:tailEnd/>
              </a:ln>
              <a:effectLst/>
            </p:spPr>
          </p:pic>
          <p:sp>
            <p:nvSpPr>
              <p:cNvPr id="82" name="TextBox 81"/>
              <p:cNvSpPr txBox="1"/>
              <p:nvPr/>
            </p:nvSpPr>
            <p:spPr>
              <a:xfrm>
                <a:off x="2022117" y="2935773"/>
                <a:ext cx="865340" cy="1272143"/>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srgbClr val="4472C4"/>
                    </a:solidFill>
                    <a:latin typeface="Microsoft YaHei" panose="020B0503020204020204" pitchFamily="34" charset="-122"/>
                    <a:ea typeface="Microsoft YaHei" panose="020B0503020204020204" pitchFamily="34" charset="-122"/>
                  </a:rPr>
                  <a:t>拨号连接事件序列</a:t>
                </a:r>
              </a:p>
            </p:txBody>
          </p:sp>
          <p:sp>
            <p:nvSpPr>
              <p:cNvPr id="83" name="TextBox 82"/>
              <p:cNvSpPr txBox="1"/>
              <p:nvPr/>
            </p:nvSpPr>
            <p:spPr>
              <a:xfrm>
                <a:off x="2022117" y="4755858"/>
                <a:ext cx="865340" cy="1272143"/>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srgbClr val="4472C4"/>
                    </a:solidFill>
                    <a:latin typeface="Microsoft YaHei" panose="020B0503020204020204" pitchFamily="34" charset="-122"/>
                    <a:ea typeface="Microsoft YaHei" panose="020B0503020204020204" pitchFamily="34" charset="-122"/>
                  </a:rPr>
                  <a:t>挂机拆线事件序列</a:t>
                </a:r>
              </a:p>
            </p:txBody>
          </p:sp>
          <p:sp>
            <p:nvSpPr>
              <p:cNvPr id="84" name="TextBox 83"/>
              <p:cNvSpPr txBox="1"/>
              <p:nvPr/>
            </p:nvSpPr>
            <p:spPr>
              <a:xfrm>
                <a:off x="3001512" y="6004141"/>
                <a:ext cx="1991639"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srgbClr val="00B050"/>
                    </a:solidFill>
                    <a:latin typeface="Microsoft YaHei" panose="020B0503020204020204" pitchFamily="34" charset="-122"/>
                    <a:ea typeface="Microsoft YaHei" panose="020B0503020204020204" pitchFamily="34" charset="-122"/>
                  </a:rPr>
                  <a:t>用户线信号</a:t>
                </a:r>
              </a:p>
            </p:txBody>
          </p:sp>
          <p:sp>
            <p:nvSpPr>
              <p:cNvPr id="85" name="TextBox 84"/>
              <p:cNvSpPr txBox="1"/>
              <p:nvPr/>
            </p:nvSpPr>
            <p:spPr>
              <a:xfrm>
                <a:off x="5458701" y="5993927"/>
                <a:ext cx="1991639"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srgbClr val="00B050"/>
                    </a:solidFill>
                    <a:latin typeface="Microsoft YaHei" panose="020B0503020204020204" pitchFamily="34" charset="-122"/>
                    <a:ea typeface="Microsoft YaHei" panose="020B0503020204020204" pitchFamily="34" charset="-122"/>
                  </a:rPr>
                  <a:t>局间信号</a:t>
                </a:r>
              </a:p>
            </p:txBody>
          </p:sp>
          <p:sp>
            <p:nvSpPr>
              <p:cNvPr id="86" name="TextBox 85"/>
              <p:cNvSpPr txBox="1"/>
              <p:nvPr/>
            </p:nvSpPr>
            <p:spPr>
              <a:xfrm>
                <a:off x="8364739" y="5983199"/>
                <a:ext cx="1991639"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srgbClr val="00B050"/>
                    </a:solidFill>
                    <a:latin typeface="Microsoft YaHei" panose="020B0503020204020204" pitchFamily="34" charset="-122"/>
                    <a:ea typeface="Microsoft YaHei" panose="020B0503020204020204" pitchFamily="34" charset="-122"/>
                  </a:rPr>
                  <a:t>用户线信号</a:t>
                </a:r>
              </a:p>
            </p:txBody>
          </p:sp>
        </p:grpSp>
        <p:pic>
          <p:nvPicPr>
            <p:cNvPr id="1037" name="Picture 13"/>
            <p:cNvPicPr>
              <a:picLocks noChangeArrowheads="1"/>
            </p:cNvPicPr>
            <p:nvPr/>
          </p:nvPicPr>
          <p:blipFill>
            <a:blip r:embed="rId6"/>
            <a:srcRect/>
            <a:stretch>
              <a:fillRect/>
            </a:stretch>
          </p:blipFill>
          <p:spPr bwMode="auto">
            <a:xfrm>
              <a:off x="2410922" y="2293189"/>
              <a:ext cx="731429" cy="345397"/>
            </a:xfrm>
            <a:prstGeom prst="rect">
              <a:avLst/>
            </a:prstGeom>
            <a:noFill/>
            <a:ln w="9525">
              <a:noFill/>
              <a:miter lim="800000"/>
              <a:headEnd/>
              <a:tailEnd/>
            </a:ln>
          </p:spPr>
        </p:pic>
        <p:pic>
          <p:nvPicPr>
            <p:cNvPr id="89" name="Picture 13"/>
            <p:cNvPicPr>
              <a:picLocks noChangeArrowheads="1"/>
            </p:cNvPicPr>
            <p:nvPr/>
          </p:nvPicPr>
          <p:blipFill>
            <a:blip r:embed="rId6"/>
            <a:srcRect/>
            <a:stretch>
              <a:fillRect/>
            </a:stretch>
          </p:blipFill>
          <p:spPr bwMode="auto">
            <a:xfrm>
              <a:off x="9098856" y="2280663"/>
              <a:ext cx="731429" cy="345397"/>
            </a:xfrm>
            <a:prstGeom prst="rect">
              <a:avLst/>
            </a:prstGeom>
            <a:noFill/>
            <a:ln w="9525">
              <a:noFill/>
              <a:miter lim="800000"/>
              <a:headEnd/>
              <a:tailEnd/>
            </a:ln>
          </p:spPr>
        </p:pic>
        <p:cxnSp>
          <p:nvCxnSpPr>
            <p:cNvPr id="92" name="直接箭头连接符 91"/>
            <p:cNvCxnSpPr/>
            <p:nvPr/>
          </p:nvCxnSpPr>
          <p:spPr>
            <a:xfrm>
              <a:off x="2950850" y="2492679"/>
              <a:ext cx="627245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384111" y="2258776"/>
              <a:ext cx="1014607" cy="410369"/>
            </a:xfrm>
            <a:prstGeom prst="rect">
              <a:avLst/>
            </a:prstGeom>
            <a:solidFill>
              <a:schemeClr val="accent5">
                <a:lumMod val="20000"/>
                <a:lumOff val="80000"/>
              </a:schemeClr>
            </a:solidFill>
            <a:ln w="25400">
              <a:solidFill>
                <a:schemeClr val="tx1"/>
              </a:solidFill>
            </a:ln>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交换机</a:t>
              </a:r>
            </a:p>
          </p:txBody>
        </p:sp>
        <p:sp>
          <p:nvSpPr>
            <p:cNvPr id="91" name="TextBox 90"/>
            <p:cNvSpPr txBox="1"/>
            <p:nvPr/>
          </p:nvSpPr>
          <p:spPr>
            <a:xfrm>
              <a:off x="6910193" y="2255612"/>
              <a:ext cx="1014607" cy="410369"/>
            </a:xfrm>
            <a:prstGeom prst="rect">
              <a:avLst/>
            </a:prstGeom>
            <a:solidFill>
              <a:schemeClr val="accent5">
                <a:lumMod val="20000"/>
                <a:lumOff val="80000"/>
              </a:schemeClr>
            </a:solidFill>
            <a:ln w="25400">
              <a:solidFill>
                <a:schemeClr val="tx1"/>
              </a:solidFill>
            </a:ln>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交换机</a:t>
              </a:r>
            </a:p>
          </p:txBody>
        </p:sp>
        <p:sp>
          <p:nvSpPr>
            <p:cNvPr id="94" name="TextBox 93"/>
            <p:cNvSpPr txBox="1"/>
            <p:nvPr/>
          </p:nvSpPr>
          <p:spPr>
            <a:xfrm>
              <a:off x="3164351" y="2142673"/>
              <a:ext cx="1132076"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用户线</a:t>
              </a:r>
            </a:p>
          </p:txBody>
        </p:sp>
        <p:sp>
          <p:nvSpPr>
            <p:cNvPr id="95" name="TextBox 94"/>
            <p:cNvSpPr txBox="1"/>
            <p:nvPr/>
          </p:nvSpPr>
          <p:spPr>
            <a:xfrm>
              <a:off x="7931828" y="2142673"/>
              <a:ext cx="1132076"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用户线</a:t>
              </a:r>
            </a:p>
          </p:txBody>
        </p:sp>
        <p:sp>
          <p:nvSpPr>
            <p:cNvPr id="96" name="TextBox 95"/>
            <p:cNvSpPr txBox="1"/>
            <p:nvPr/>
          </p:nvSpPr>
          <p:spPr>
            <a:xfrm>
              <a:off x="5583962" y="2157648"/>
              <a:ext cx="1132076"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中继线</a:t>
              </a:r>
            </a:p>
          </p:txBody>
        </p:sp>
        <p:sp>
          <p:nvSpPr>
            <p:cNvPr id="97" name="TextBox 96"/>
            <p:cNvSpPr txBox="1"/>
            <p:nvPr/>
          </p:nvSpPr>
          <p:spPr>
            <a:xfrm>
              <a:off x="1508551" y="2263528"/>
              <a:ext cx="1132076"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主叫</a:t>
              </a:r>
            </a:p>
          </p:txBody>
        </p:sp>
        <p:sp>
          <p:nvSpPr>
            <p:cNvPr id="98" name="TextBox 97"/>
            <p:cNvSpPr txBox="1"/>
            <p:nvPr/>
          </p:nvSpPr>
          <p:spPr>
            <a:xfrm>
              <a:off x="9578424" y="2243085"/>
              <a:ext cx="1132076" cy="410369"/>
            </a:xfrm>
            <a:prstGeom prst="rect">
              <a:avLst/>
            </a:prstGeom>
            <a:noFill/>
          </p:spPr>
          <p:txBody>
            <a:bodyPr wrap="square" rtlCol="0">
              <a:spAutoFit/>
            </a:bodyPr>
            <a:lstStyle/>
            <a:p>
              <a:pPr algn="ctr" defTabSz="683573" eaLnBrk="1" fontAlgn="auto" hangingPunct="1">
                <a:spcBef>
                  <a:spcPts val="0"/>
                </a:spcBef>
                <a:spcAft>
                  <a:spcPts val="0"/>
                </a:spcAft>
              </a:pPr>
              <a:r>
                <a:rPr lang="zh-CN" altLang="en-US" sz="1400" dirty="0">
                  <a:solidFill>
                    <a:prstClr val="black"/>
                  </a:solidFill>
                  <a:latin typeface="Microsoft YaHei" panose="020B0503020204020204" pitchFamily="34" charset="-122"/>
                  <a:ea typeface="Microsoft YaHei" panose="020B0503020204020204" pitchFamily="34" charset="-122"/>
                </a:rPr>
                <a:t>被叫</a:t>
              </a:r>
            </a:p>
          </p:txBody>
        </p:sp>
      </p:grpSp>
      <p:sp>
        <p:nvSpPr>
          <p:cNvPr id="88" name="TextBox 87"/>
          <p:cNvSpPr txBox="1"/>
          <p:nvPr/>
        </p:nvSpPr>
        <p:spPr>
          <a:xfrm>
            <a:off x="8146517" y="1786014"/>
            <a:ext cx="368936" cy="2527397"/>
          </a:xfrm>
          <a:prstGeom prst="rect">
            <a:avLst/>
          </a:prstGeom>
          <a:noFill/>
        </p:spPr>
        <p:txBody>
          <a:bodyPr vert="eaVert" wrap="square" lIns="68384" tIns="34289" rIns="68384" bIns="34289" rtlCol="0">
            <a:spAutoFit/>
          </a:bodyPr>
          <a:lstStyle/>
          <a:p>
            <a:pPr algn="ctr" defTabSz="683573" eaLnBrk="1" fontAlgn="auto" hangingPunct="1">
              <a:spcBef>
                <a:spcPts val="0"/>
              </a:spcBef>
              <a:spcAft>
                <a:spcPts val="0"/>
              </a:spcAft>
            </a:pPr>
            <a:r>
              <a:rPr lang="zh-CN" altLang="en-US" sz="1500" dirty="0">
                <a:solidFill>
                  <a:prstClr val="black"/>
                </a:solidFill>
                <a:latin typeface="Microsoft YaHei" panose="020B0503020204020204" pitchFamily="34" charset="-122"/>
                <a:ea typeface="Microsoft YaHei" panose="020B0503020204020204" pitchFamily="34" charset="-122"/>
              </a:rPr>
              <a:t>过程特性示例：电话通信</a:t>
            </a:r>
          </a:p>
        </p:txBody>
      </p:sp>
    </p:spTree>
    <p:extLst>
      <p:ext uri="{BB962C8B-B14F-4D97-AF65-F5344CB8AC3E}">
        <p14:creationId xmlns:p14="http://schemas.microsoft.com/office/powerpoint/2010/main" val="1694833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1138" name="Rectangle 2"/>
          <p:cNvSpPr>
            <a:spLocks noGrp="1"/>
          </p:cNvSpPr>
          <p:nvPr>
            <p:ph type="title"/>
          </p:nvPr>
        </p:nvSpPr>
        <p:spPr>
          <a:xfrm>
            <a:off x="446154" y="158355"/>
            <a:ext cx="7798033" cy="864394"/>
          </a:xfrm>
        </p:spPr>
        <p:txBody>
          <a:bodyPr/>
          <a:lstStyle/>
          <a:p>
            <a:pPr eaLnBrk="1" hangingPunct="1"/>
            <a:r>
              <a:rPr lang="en-US" altLang="zh-CN" dirty="0">
                <a:latin typeface="Times New Roman" panose="02020603050405020304" pitchFamily="18" charset="0"/>
                <a:ea typeface="楷体" panose="02010609060101010101" pitchFamily="49" charset="-122"/>
                <a:cs typeface="Times New Roman" panose="02020603050405020304" pitchFamily="18" charset="0"/>
              </a:rPr>
              <a:t>2.4.2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波分复用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WDM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56325" name="Rectangle 5"/>
          <p:cNvSpPr>
            <a:spLocks noGrp="1" noChangeArrowheads="1"/>
          </p:cNvSpPr>
          <p:nvPr>
            <p:ph idx="4294967295"/>
          </p:nvPr>
        </p:nvSpPr>
        <p:spPr>
          <a:xfrm>
            <a:off x="179387" y="1346889"/>
            <a:ext cx="8964643" cy="3264694"/>
          </a:xfrm>
        </p:spPr>
        <p:txBody>
          <a:bodyPr/>
          <a:lstStyle/>
          <a:p>
            <a:pPr eaLnBrk="1" hangingPunct="1"/>
            <a:r>
              <a:rPr lang="zh-CN" altLang="zh-CN" dirty="0">
                <a:latin typeface="Times New Roman" panose="02020603050405020304" pitchFamily="18" charset="0"/>
                <a:ea typeface="楷体" panose="02010609060101010101" pitchFamily="49" charset="-122"/>
                <a:cs typeface="Times New Roman" panose="02020603050405020304" pitchFamily="18" charset="0"/>
              </a:rPr>
              <a:t>波分复用就是光的频分复用。 </a:t>
            </a:r>
          </a:p>
        </p:txBody>
      </p:sp>
      <p:sp>
        <p:nvSpPr>
          <p:cNvPr id="91140" name="Text Box 2"/>
          <p:cNvSpPr txBox="1">
            <a:spLocks noChangeArrowheads="1"/>
          </p:cNvSpPr>
          <p:nvPr/>
        </p:nvSpPr>
        <p:spPr bwMode="auto">
          <a:xfrm flipH="1">
            <a:off x="6874349" y="2082834"/>
            <a:ext cx="2023756" cy="263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buFont typeface="Arial" charset="0"/>
              <a:buNone/>
            </a:pPr>
            <a:r>
              <a:rPr lang="en-US" altLang="zh-CN" dirty="0">
                <a:solidFill>
                  <a:srgbClr val="333399"/>
                </a:solidFill>
              </a:rPr>
              <a:t> 1550 nm           0 </a:t>
            </a:r>
          </a:p>
          <a:p>
            <a:pPr eaLnBrk="1" hangingPunct="1">
              <a:lnSpc>
                <a:spcPct val="115000"/>
              </a:lnSpc>
              <a:buFont typeface="Arial" charset="0"/>
              <a:buNone/>
            </a:pPr>
            <a:r>
              <a:rPr lang="en-US" altLang="zh-CN" dirty="0">
                <a:solidFill>
                  <a:srgbClr val="333399"/>
                </a:solidFill>
              </a:rPr>
              <a:t> 1551 nm           1</a:t>
            </a:r>
          </a:p>
          <a:p>
            <a:pPr eaLnBrk="1" hangingPunct="1">
              <a:lnSpc>
                <a:spcPct val="115000"/>
              </a:lnSpc>
              <a:buFont typeface="Arial" charset="0"/>
              <a:buNone/>
            </a:pPr>
            <a:r>
              <a:rPr lang="en-US" altLang="zh-CN" dirty="0">
                <a:solidFill>
                  <a:srgbClr val="333399"/>
                </a:solidFill>
              </a:rPr>
              <a:t> 1552 nm           2</a:t>
            </a:r>
          </a:p>
          <a:p>
            <a:pPr eaLnBrk="1" hangingPunct="1">
              <a:lnSpc>
                <a:spcPct val="115000"/>
              </a:lnSpc>
              <a:buFont typeface="Arial" charset="0"/>
              <a:buNone/>
            </a:pPr>
            <a:r>
              <a:rPr lang="en-US" altLang="zh-CN" dirty="0">
                <a:solidFill>
                  <a:srgbClr val="333399"/>
                </a:solidFill>
              </a:rPr>
              <a:t> 1553 nm           3</a:t>
            </a:r>
          </a:p>
          <a:p>
            <a:pPr eaLnBrk="1" hangingPunct="1">
              <a:lnSpc>
                <a:spcPct val="115000"/>
              </a:lnSpc>
              <a:buFont typeface="Arial" charset="0"/>
              <a:buNone/>
            </a:pPr>
            <a:r>
              <a:rPr lang="en-US" altLang="zh-CN" dirty="0">
                <a:solidFill>
                  <a:srgbClr val="333399"/>
                </a:solidFill>
              </a:rPr>
              <a:t> 1554 nm           4</a:t>
            </a:r>
          </a:p>
          <a:p>
            <a:pPr eaLnBrk="1" hangingPunct="1">
              <a:lnSpc>
                <a:spcPct val="115000"/>
              </a:lnSpc>
              <a:buFont typeface="Arial" charset="0"/>
              <a:buNone/>
            </a:pPr>
            <a:r>
              <a:rPr lang="en-US" altLang="zh-CN" dirty="0">
                <a:solidFill>
                  <a:srgbClr val="333399"/>
                </a:solidFill>
              </a:rPr>
              <a:t> 1555 nm           5</a:t>
            </a:r>
          </a:p>
          <a:p>
            <a:pPr eaLnBrk="1" hangingPunct="1">
              <a:lnSpc>
                <a:spcPct val="115000"/>
              </a:lnSpc>
              <a:buFont typeface="Arial" charset="0"/>
              <a:buNone/>
            </a:pPr>
            <a:r>
              <a:rPr lang="en-US" altLang="zh-CN" dirty="0">
                <a:solidFill>
                  <a:srgbClr val="333399"/>
                </a:solidFill>
              </a:rPr>
              <a:t> 1556 nm           6</a:t>
            </a:r>
          </a:p>
          <a:p>
            <a:pPr eaLnBrk="1" hangingPunct="1">
              <a:lnSpc>
                <a:spcPct val="115000"/>
              </a:lnSpc>
              <a:buFont typeface="Arial" charset="0"/>
              <a:buNone/>
            </a:pPr>
            <a:r>
              <a:rPr lang="en-US" altLang="zh-CN" dirty="0">
                <a:solidFill>
                  <a:srgbClr val="333399"/>
                </a:solidFill>
              </a:rPr>
              <a:t> 1557 nm           7</a:t>
            </a:r>
          </a:p>
        </p:txBody>
      </p:sp>
      <p:sp>
        <p:nvSpPr>
          <p:cNvPr id="91141" name="Text Box 3"/>
          <p:cNvSpPr txBox="1">
            <a:spLocks noChangeArrowheads="1"/>
          </p:cNvSpPr>
          <p:nvPr/>
        </p:nvSpPr>
        <p:spPr bwMode="auto">
          <a:xfrm>
            <a:off x="330564" y="2078790"/>
            <a:ext cx="2087876" cy="263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15000"/>
              </a:lnSpc>
              <a:buFont typeface="Arial" charset="0"/>
              <a:buNone/>
            </a:pPr>
            <a:r>
              <a:rPr lang="en-US" altLang="zh-CN" dirty="0">
                <a:solidFill>
                  <a:srgbClr val="333399"/>
                </a:solidFill>
                <a:ea typeface="黑体" pitchFamily="49" charset="-122"/>
              </a:rPr>
              <a:t>0          1550 nm    </a:t>
            </a:r>
          </a:p>
          <a:p>
            <a:pPr eaLnBrk="1" hangingPunct="1">
              <a:lnSpc>
                <a:spcPct val="115000"/>
              </a:lnSpc>
              <a:buFont typeface="Arial" charset="0"/>
              <a:buNone/>
            </a:pPr>
            <a:r>
              <a:rPr lang="en-US" altLang="zh-CN" dirty="0">
                <a:solidFill>
                  <a:srgbClr val="333399"/>
                </a:solidFill>
                <a:ea typeface="黑体" pitchFamily="49" charset="-122"/>
              </a:rPr>
              <a:t>1          1551 nm  </a:t>
            </a:r>
          </a:p>
          <a:p>
            <a:pPr eaLnBrk="1" hangingPunct="1">
              <a:lnSpc>
                <a:spcPct val="115000"/>
              </a:lnSpc>
              <a:buFont typeface="Arial" charset="0"/>
              <a:buNone/>
            </a:pPr>
            <a:r>
              <a:rPr lang="en-US" altLang="zh-CN" dirty="0">
                <a:solidFill>
                  <a:srgbClr val="333399"/>
                </a:solidFill>
                <a:ea typeface="黑体" pitchFamily="49" charset="-122"/>
              </a:rPr>
              <a:t>2          1552 nm  </a:t>
            </a:r>
          </a:p>
          <a:p>
            <a:pPr eaLnBrk="1" hangingPunct="1">
              <a:lnSpc>
                <a:spcPct val="115000"/>
              </a:lnSpc>
              <a:buFont typeface="Arial" charset="0"/>
              <a:buNone/>
            </a:pPr>
            <a:r>
              <a:rPr lang="en-US" altLang="zh-CN" dirty="0">
                <a:solidFill>
                  <a:srgbClr val="333399"/>
                </a:solidFill>
                <a:ea typeface="黑体" pitchFamily="49" charset="-122"/>
              </a:rPr>
              <a:t>3          1553 nm  </a:t>
            </a:r>
          </a:p>
          <a:p>
            <a:pPr eaLnBrk="1" hangingPunct="1">
              <a:lnSpc>
                <a:spcPct val="115000"/>
              </a:lnSpc>
              <a:buFont typeface="Arial" charset="0"/>
              <a:buNone/>
            </a:pPr>
            <a:r>
              <a:rPr lang="en-US" altLang="zh-CN" dirty="0">
                <a:solidFill>
                  <a:srgbClr val="333399"/>
                </a:solidFill>
                <a:ea typeface="黑体" pitchFamily="49" charset="-122"/>
              </a:rPr>
              <a:t>4          1554 nm  </a:t>
            </a:r>
          </a:p>
          <a:p>
            <a:pPr eaLnBrk="1" hangingPunct="1">
              <a:lnSpc>
                <a:spcPct val="115000"/>
              </a:lnSpc>
              <a:buFont typeface="Arial" charset="0"/>
              <a:buNone/>
            </a:pPr>
            <a:r>
              <a:rPr lang="en-US" altLang="zh-CN" dirty="0">
                <a:solidFill>
                  <a:srgbClr val="333399"/>
                </a:solidFill>
                <a:ea typeface="黑体" pitchFamily="49" charset="-122"/>
              </a:rPr>
              <a:t>5          1555 nm  </a:t>
            </a:r>
          </a:p>
          <a:p>
            <a:pPr eaLnBrk="1" hangingPunct="1">
              <a:lnSpc>
                <a:spcPct val="115000"/>
              </a:lnSpc>
              <a:buFont typeface="Arial" charset="0"/>
              <a:buNone/>
            </a:pPr>
            <a:r>
              <a:rPr lang="en-US" altLang="zh-CN" dirty="0">
                <a:solidFill>
                  <a:srgbClr val="333399"/>
                </a:solidFill>
                <a:ea typeface="黑体" pitchFamily="49" charset="-122"/>
              </a:rPr>
              <a:t>6          1556 nm  </a:t>
            </a:r>
          </a:p>
          <a:p>
            <a:pPr eaLnBrk="1" hangingPunct="1">
              <a:lnSpc>
                <a:spcPct val="115000"/>
              </a:lnSpc>
              <a:buFont typeface="Arial" charset="0"/>
              <a:buNone/>
            </a:pPr>
            <a:r>
              <a:rPr lang="en-US" altLang="zh-CN" dirty="0">
                <a:solidFill>
                  <a:srgbClr val="333399"/>
                </a:solidFill>
                <a:ea typeface="黑体" pitchFamily="49" charset="-122"/>
              </a:rPr>
              <a:t>7          1557 nm  </a:t>
            </a:r>
          </a:p>
        </p:txBody>
      </p:sp>
      <p:sp>
        <p:nvSpPr>
          <p:cNvPr id="91142" name="Text Box 6"/>
          <p:cNvSpPr txBox="1">
            <a:spLocks noChangeArrowheads="1"/>
          </p:cNvSpPr>
          <p:nvPr/>
        </p:nvSpPr>
        <p:spPr bwMode="auto">
          <a:xfrm>
            <a:off x="3437004" y="1674425"/>
            <a:ext cx="1419425" cy="636134"/>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lIns="81342" tIns="40671" rIns="81342" bIns="40671">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r>
              <a:rPr lang="en-US" altLang="zh-CN">
                <a:solidFill>
                  <a:srgbClr val="333399"/>
                </a:solidFill>
              </a:rPr>
              <a:t>8 </a:t>
            </a:r>
            <a:r>
              <a:rPr lang="en-US" altLang="zh-CN">
                <a:solidFill>
                  <a:srgbClr val="333399"/>
                </a:solidFill>
                <a:sym typeface="Symbol" pitchFamily="18" charset="2"/>
              </a:rPr>
              <a:t> </a:t>
            </a:r>
            <a:r>
              <a:rPr lang="en-US" altLang="zh-CN">
                <a:solidFill>
                  <a:srgbClr val="333399"/>
                </a:solidFill>
              </a:rPr>
              <a:t>2.5 Gb/s</a:t>
            </a:r>
          </a:p>
          <a:p>
            <a:pPr algn="ctr" eaLnBrk="1" hangingPunct="1">
              <a:buFont typeface="Arial" charset="0"/>
              <a:buNone/>
            </a:pPr>
            <a:r>
              <a:rPr lang="en-US" altLang="zh-CN">
                <a:solidFill>
                  <a:srgbClr val="333399"/>
                </a:solidFill>
              </a:rPr>
              <a:t>1310 nm</a:t>
            </a:r>
          </a:p>
        </p:txBody>
      </p:sp>
      <p:sp>
        <p:nvSpPr>
          <p:cNvPr id="91143" name="Line 7"/>
          <p:cNvSpPr>
            <a:spLocks noChangeShapeType="1"/>
          </p:cNvSpPr>
          <p:nvPr/>
        </p:nvSpPr>
        <p:spPr bwMode="auto">
          <a:xfrm>
            <a:off x="6874272" y="2454170"/>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44" name="Line 8"/>
          <p:cNvSpPr>
            <a:spLocks noChangeShapeType="1"/>
          </p:cNvSpPr>
          <p:nvPr/>
        </p:nvSpPr>
        <p:spPr bwMode="auto">
          <a:xfrm>
            <a:off x="6874272" y="2717298"/>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45" name="Line 9"/>
          <p:cNvSpPr>
            <a:spLocks noChangeShapeType="1"/>
          </p:cNvSpPr>
          <p:nvPr/>
        </p:nvSpPr>
        <p:spPr bwMode="auto">
          <a:xfrm>
            <a:off x="6874272" y="2979235"/>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46" name="Line 10"/>
          <p:cNvSpPr>
            <a:spLocks noChangeShapeType="1"/>
          </p:cNvSpPr>
          <p:nvPr/>
        </p:nvSpPr>
        <p:spPr bwMode="auto">
          <a:xfrm>
            <a:off x="6874272" y="3243554"/>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47" name="Line 11"/>
          <p:cNvSpPr>
            <a:spLocks noChangeShapeType="1"/>
          </p:cNvSpPr>
          <p:nvPr/>
        </p:nvSpPr>
        <p:spPr bwMode="auto">
          <a:xfrm>
            <a:off x="6874272" y="3505492"/>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48" name="Line 12"/>
          <p:cNvSpPr>
            <a:spLocks noChangeShapeType="1"/>
          </p:cNvSpPr>
          <p:nvPr/>
        </p:nvSpPr>
        <p:spPr bwMode="auto">
          <a:xfrm>
            <a:off x="6874272" y="3769810"/>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49" name="Line 13"/>
          <p:cNvSpPr>
            <a:spLocks noChangeShapeType="1"/>
          </p:cNvSpPr>
          <p:nvPr/>
        </p:nvSpPr>
        <p:spPr bwMode="auto">
          <a:xfrm>
            <a:off x="6874272" y="4031748"/>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50" name="Line 14"/>
          <p:cNvSpPr>
            <a:spLocks noChangeShapeType="1"/>
          </p:cNvSpPr>
          <p:nvPr/>
        </p:nvSpPr>
        <p:spPr bwMode="auto">
          <a:xfrm>
            <a:off x="6874272" y="4296067"/>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51" name="Line 15"/>
          <p:cNvSpPr>
            <a:spLocks noChangeShapeType="1"/>
          </p:cNvSpPr>
          <p:nvPr/>
        </p:nvSpPr>
        <p:spPr bwMode="auto">
          <a:xfrm>
            <a:off x="179358" y="2454170"/>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52" name="Line 16"/>
          <p:cNvSpPr>
            <a:spLocks noChangeShapeType="1"/>
          </p:cNvSpPr>
          <p:nvPr/>
        </p:nvSpPr>
        <p:spPr bwMode="auto">
          <a:xfrm>
            <a:off x="179358" y="2717298"/>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53" name="Line 17"/>
          <p:cNvSpPr>
            <a:spLocks noChangeShapeType="1"/>
          </p:cNvSpPr>
          <p:nvPr/>
        </p:nvSpPr>
        <p:spPr bwMode="auto">
          <a:xfrm>
            <a:off x="179358" y="2979235"/>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54" name="Line 18"/>
          <p:cNvSpPr>
            <a:spLocks noChangeShapeType="1"/>
          </p:cNvSpPr>
          <p:nvPr/>
        </p:nvSpPr>
        <p:spPr bwMode="auto">
          <a:xfrm>
            <a:off x="179358" y="3243554"/>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55" name="Line 19"/>
          <p:cNvSpPr>
            <a:spLocks noChangeShapeType="1"/>
          </p:cNvSpPr>
          <p:nvPr/>
        </p:nvSpPr>
        <p:spPr bwMode="auto">
          <a:xfrm>
            <a:off x="179358" y="3505492"/>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56" name="Line 20"/>
          <p:cNvSpPr>
            <a:spLocks noChangeShapeType="1"/>
          </p:cNvSpPr>
          <p:nvPr/>
        </p:nvSpPr>
        <p:spPr bwMode="auto">
          <a:xfrm>
            <a:off x="179358" y="3769810"/>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57" name="Line 21"/>
          <p:cNvSpPr>
            <a:spLocks noChangeShapeType="1"/>
          </p:cNvSpPr>
          <p:nvPr/>
        </p:nvSpPr>
        <p:spPr bwMode="auto">
          <a:xfrm>
            <a:off x="179358" y="4031748"/>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58" name="Line 22"/>
          <p:cNvSpPr>
            <a:spLocks noChangeShapeType="1"/>
          </p:cNvSpPr>
          <p:nvPr/>
        </p:nvSpPr>
        <p:spPr bwMode="auto">
          <a:xfrm>
            <a:off x="179358" y="4296067"/>
            <a:ext cx="209037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59" name="Line 23"/>
          <p:cNvSpPr>
            <a:spLocks noChangeShapeType="1"/>
          </p:cNvSpPr>
          <p:nvPr/>
        </p:nvSpPr>
        <p:spPr bwMode="auto">
          <a:xfrm>
            <a:off x="2320522" y="3370951"/>
            <a:ext cx="4498194"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91160" name="AutoShape 24"/>
          <p:cNvSpPr>
            <a:spLocks noChangeArrowheads="1"/>
          </p:cNvSpPr>
          <p:nvPr/>
        </p:nvSpPr>
        <p:spPr bwMode="auto">
          <a:xfrm rot="5400000">
            <a:off x="4475753" y="3095744"/>
            <a:ext cx="265509" cy="296811"/>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rot="10800000" vert="eaVert"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61" name="Rectangle 25"/>
          <p:cNvSpPr>
            <a:spLocks noChangeArrowheads="1"/>
          </p:cNvSpPr>
          <p:nvPr/>
        </p:nvSpPr>
        <p:spPr bwMode="auto">
          <a:xfrm>
            <a:off x="633446" y="2381542"/>
            <a:ext cx="496801" cy="147638"/>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62" name="Rectangle 26"/>
          <p:cNvSpPr>
            <a:spLocks noChangeArrowheads="1"/>
          </p:cNvSpPr>
          <p:nvPr/>
        </p:nvSpPr>
        <p:spPr bwMode="auto">
          <a:xfrm>
            <a:off x="633446" y="2643486"/>
            <a:ext cx="496801" cy="146447"/>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63" name="Rectangle 27"/>
          <p:cNvSpPr>
            <a:spLocks noChangeArrowheads="1"/>
          </p:cNvSpPr>
          <p:nvPr/>
        </p:nvSpPr>
        <p:spPr bwMode="auto">
          <a:xfrm>
            <a:off x="633446" y="2906634"/>
            <a:ext cx="496801" cy="146447"/>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64" name="Rectangle 28"/>
          <p:cNvSpPr>
            <a:spLocks noChangeArrowheads="1"/>
          </p:cNvSpPr>
          <p:nvPr/>
        </p:nvSpPr>
        <p:spPr bwMode="auto">
          <a:xfrm>
            <a:off x="633446" y="3169879"/>
            <a:ext cx="496801" cy="146447"/>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65" name="Rectangle 29"/>
          <p:cNvSpPr>
            <a:spLocks noChangeArrowheads="1"/>
          </p:cNvSpPr>
          <p:nvPr/>
        </p:nvSpPr>
        <p:spPr bwMode="auto">
          <a:xfrm>
            <a:off x="633446" y="3433007"/>
            <a:ext cx="496801" cy="146447"/>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66" name="Rectangle 30"/>
          <p:cNvSpPr>
            <a:spLocks noChangeArrowheads="1"/>
          </p:cNvSpPr>
          <p:nvPr/>
        </p:nvSpPr>
        <p:spPr bwMode="auto">
          <a:xfrm>
            <a:off x="633446" y="3696135"/>
            <a:ext cx="496801" cy="146447"/>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67" name="Rectangle 31"/>
          <p:cNvSpPr>
            <a:spLocks noChangeArrowheads="1"/>
          </p:cNvSpPr>
          <p:nvPr/>
        </p:nvSpPr>
        <p:spPr bwMode="auto">
          <a:xfrm>
            <a:off x="633446" y="3959263"/>
            <a:ext cx="496801" cy="146447"/>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68" name="Rectangle 32"/>
          <p:cNvSpPr>
            <a:spLocks noChangeArrowheads="1"/>
          </p:cNvSpPr>
          <p:nvPr/>
        </p:nvSpPr>
        <p:spPr bwMode="auto">
          <a:xfrm>
            <a:off x="633446" y="4221058"/>
            <a:ext cx="496801" cy="147638"/>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69" name="Text Box 33"/>
          <p:cNvSpPr txBox="1">
            <a:spLocks noChangeArrowheads="1"/>
          </p:cNvSpPr>
          <p:nvPr/>
        </p:nvSpPr>
        <p:spPr bwMode="auto">
          <a:xfrm>
            <a:off x="3406268" y="2586429"/>
            <a:ext cx="972186" cy="35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Arial" charset="0"/>
              <a:buNone/>
            </a:pPr>
            <a:r>
              <a:rPr lang="en-US" altLang="zh-CN">
                <a:solidFill>
                  <a:srgbClr val="333399"/>
                </a:solidFill>
              </a:rPr>
              <a:t>20 Gb/s</a:t>
            </a:r>
          </a:p>
        </p:txBody>
      </p:sp>
      <p:sp>
        <p:nvSpPr>
          <p:cNvPr id="91170" name="AutoShape 34"/>
          <p:cNvSpPr>
            <a:spLocks/>
          </p:cNvSpPr>
          <p:nvPr/>
        </p:nvSpPr>
        <p:spPr bwMode="auto">
          <a:xfrm rot="16200000">
            <a:off x="1203304" y="3125331"/>
            <a:ext cx="2431256" cy="498388"/>
          </a:xfrm>
          <a:custGeom>
            <a:avLst/>
            <a:gdLst>
              <a:gd name="T0" fmla="*/ 0 w 21600"/>
              <a:gd name="T1" fmla="*/ 0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004 w 21600"/>
              <a:gd name="T13" fmla="*/ 3004 h 21600"/>
              <a:gd name="T14" fmla="*/ 18596 w 21600"/>
              <a:gd name="T15" fmla="*/ 18596 h 21600"/>
            </a:gdLst>
            <a:ahLst/>
            <a:cxnLst>
              <a:cxn ang="T8">
                <a:pos x="T0" y="T1"/>
              </a:cxn>
              <a:cxn ang="T9">
                <a:pos x="T2" y="T3"/>
              </a:cxn>
              <a:cxn ang="T10">
                <a:pos x="T4" y="T5"/>
              </a:cxn>
              <a:cxn ang="T11">
                <a:pos x="T6" y="T7"/>
              </a:cxn>
            </a:cxnLst>
            <a:rect l="T12" t="T13" r="T14" b="T15"/>
            <a:pathLst>
              <a:path w="21600" h="21600">
                <a:moveTo>
                  <a:pt x="0" y="0"/>
                </a:moveTo>
                <a:lnTo>
                  <a:pt x="2408" y="21600"/>
                </a:lnTo>
                <a:lnTo>
                  <a:pt x="19192" y="21600"/>
                </a:lnTo>
                <a:lnTo>
                  <a:pt x="21600" y="0"/>
                </a:lnTo>
                <a:lnTo>
                  <a:pt x="0" y="0"/>
                </a:lnTo>
                <a:close/>
              </a:path>
            </a:pathLst>
          </a:custGeom>
          <a:solidFill>
            <a:srgbClr val="CCCC00"/>
          </a:solidFill>
          <a:ln w="19050" cmpd="sng">
            <a:solidFill>
              <a:schemeClr val="tx1"/>
            </a:solidFill>
            <a:round/>
            <a:headEnd/>
            <a:tailEnd/>
          </a:ln>
          <a:effectLst>
            <a:outerShdw dist="35921" dir="2700000" algn="ctr" rotWithShape="0">
              <a:schemeClr val="bg2"/>
            </a:outerShdw>
          </a:effectLst>
        </p:spPr>
        <p:txBody>
          <a:bodyPr vert="eaVert" wrap="none" lIns="81342" tIns="40671" rIns="81342" bIns="40671" anchor="ctr"/>
          <a:lstStyle/>
          <a:p>
            <a:endParaRPr lang="zh-CN" altLang="en-US"/>
          </a:p>
        </p:txBody>
      </p:sp>
      <p:sp>
        <p:nvSpPr>
          <p:cNvPr id="91171" name="AutoShape 35"/>
          <p:cNvSpPr>
            <a:spLocks/>
          </p:cNvSpPr>
          <p:nvPr/>
        </p:nvSpPr>
        <p:spPr bwMode="auto">
          <a:xfrm rot="5400000" flipH="1">
            <a:off x="5410835" y="3126718"/>
            <a:ext cx="2430066" cy="496802"/>
          </a:xfrm>
          <a:custGeom>
            <a:avLst/>
            <a:gdLst>
              <a:gd name="T0" fmla="*/ 0 w 21600"/>
              <a:gd name="T1" fmla="*/ 0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004 w 21600"/>
              <a:gd name="T13" fmla="*/ 3004 h 21600"/>
              <a:gd name="T14" fmla="*/ 18596 w 21600"/>
              <a:gd name="T15" fmla="*/ 18596 h 21600"/>
            </a:gdLst>
            <a:ahLst/>
            <a:cxnLst>
              <a:cxn ang="T8">
                <a:pos x="T0" y="T1"/>
              </a:cxn>
              <a:cxn ang="T9">
                <a:pos x="T2" y="T3"/>
              </a:cxn>
              <a:cxn ang="T10">
                <a:pos x="T4" y="T5"/>
              </a:cxn>
              <a:cxn ang="T11">
                <a:pos x="T6" y="T7"/>
              </a:cxn>
            </a:cxnLst>
            <a:rect l="T12" t="T13" r="T14" b="T15"/>
            <a:pathLst>
              <a:path w="21600" h="21600">
                <a:moveTo>
                  <a:pt x="0" y="0"/>
                </a:moveTo>
                <a:lnTo>
                  <a:pt x="2408" y="21600"/>
                </a:lnTo>
                <a:lnTo>
                  <a:pt x="19192" y="21600"/>
                </a:lnTo>
                <a:lnTo>
                  <a:pt x="21600" y="0"/>
                </a:lnTo>
                <a:lnTo>
                  <a:pt x="0" y="0"/>
                </a:lnTo>
                <a:close/>
              </a:path>
            </a:pathLst>
          </a:custGeom>
          <a:solidFill>
            <a:srgbClr val="FF9999"/>
          </a:solidFill>
          <a:ln w="19050" cmpd="sng">
            <a:solidFill>
              <a:schemeClr val="tx1"/>
            </a:solidFill>
            <a:round/>
            <a:headEnd/>
            <a:tailEnd/>
          </a:ln>
          <a:effectLst>
            <a:outerShdw dist="35921" dir="2700000" algn="ctr" rotWithShape="0">
              <a:schemeClr val="bg2"/>
            </a:outerShdw>
          </a:effectLst>
        </p:spPr>
        <p:txBody>
          <a:bodyPr rot="10800000" vert="eaVert" wrap="none" lIns="81342" tIns="40671" rIns="81342" bIns="40671" anchor="ctr"/>
          <a:lstStyle/>
          <a:p>
            <a:endParaRPr lang="zh-CN" altLang="en-US"/>
          </a:p>
        </p:txBody>
      </p:sp>
      <p:sp>
        <p:nvSpPr>
          <p:cNvPr id="91172" name="Rectangle 36"/>
          <p:cNvSpPr>
            <a:spLocks noChangeArrowheads="1"/>
          </p:cNvSpPr>
          <p:nvPr/>
        </p:nvSpPr>
        <p:spPr bwMode="auto">
          <a:xfrm>
            <a:off x="7985470" y="2381542"/>
            <a:ext cx="496801" cy="147638"/>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73" name="Rectangle 37"/>
          <p:cNvSpPr>
            <a:spLocks noChangeArrowheads="1"/>
          </p:cNvSpPr>
          <p:nvPr/>
        </p:nvSpPr>
        <p:spPr bwMode="auto">
          <a:xfrm>
            <a:off x="7985470" y="2643486"/>
            <a:ext cx="496801" cy="146447"/>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74" name="Rectangle 38"/>
          <p:cNvSpPr>
            <a:spLocks noChangeArrowheads="1"/>
          </p:cNvSpPr>
          <p:nvPr/>
        </p:nvSpPr>
        <p:spPr bwMode="auto">
          <a:xfrm>
            <a:off x="7985470" y="2906634"/>
            <a:ext cx="496801" cy="146447"/>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75" name="Rectangle 39"/>
          <p:cNvSpPr>
            <a:spLocks noChangeArrowheads="1"/>
          </p:cNvSpPr>
          <p:nvPr/>
        </p:nvSpPr>
        <p:spPr bwMode="auto">
          <a:xfrm>
            <a:off x="7985470" y="3169879"/>
            <a:ext cx="496801" cy="146447"/>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76" name="Rectangle 40"/>
          <p:cNvSpPr>
            <a:spLocks noChangeArrowheads="1"/>
          </p:cNvSpPr>
          <p:nvPr/>
        </p:nvSpPr>
        <p:spPr bwMode="auto">
          <a:xfrm>
            <a:off x="7985470" y="3433007"/>
            <a:ext cx="496801" cy="146447"/>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77" name="Rectangle 41"/>
          <p:cNvSpPr>
            <a:spLocks noChangeArrowheads="1"/>
          </p:cNvSpPr>
          <p:nvPr/>
        </p:nvSpPr>
        <p:spPr bwMode="auto">
          <a:xfrm>
            <a:off x="7985470" y="3696135"/>
            <a:ext cx="496801" cy="146447"/>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78" name="Rectangle 42"/>
          <p:cNvSpPr>
            <a:spLocks noChangeArrowheads="1"/>
          </p:cNvSpPr>
          <p:nvPr/>
        </p:nvSpPr>
        <p:spPr bwMode="auto">
          <a:xfrm>
            <a:off x="7985470" y="3959263"/>
            <a:ext cx="496801" cy="146447"/>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79" name="Rectangle 43"/>
          <p:cNvSpPr>
            <a:spLocks noChangeArrowheads="1"/>
          </p:cNvSpPr>
          <p:nvPr/>
        </p:nvSpPr>
        <p:spPr bwMode="auto">
          <a:xfrm>
            <a:off x="7985470" y="4221058"/>
            <a:ext cx="496801" cy="147638"/>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80" name="AutoShape 44"/>
          <p:cNvSpPr>
            <a:spLocks noChangeArrowheads="1"/>
          </p:cNvSpPr>
          <p:nvPr/>
        </p:nvSpPr>
        <p:spPr bwMode="auto">
          <a:xfrm rot="5400000">
            <a:off x="4382900" y="3220363"/>
            <a:ext cx="265509" cy="295224"/>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rot="10800000" vert="eaVert"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81" name="AutoShape 45"/>
          <p:cNvSpPr>
            <a:spLocks noChangeArrowheads="1"/>
          </p:cNvSpPr>
          <p:nvPr/>
        </p:nvSpPr>
        <p:spPr bwMode="auto">
          <a:xfrm rot="5400000">
            <a:off x="5595539" y="3220363"/>
            <a:ext cx="265509" cy="295224"/>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rot="10800000" vert="eaVert" wrap="none" lIns="81342" tIns="40671" rIns="81342" bIns="40671"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buFont typeface="Arial" charset="0"/>
              <a:buNone/>
            </a:pPr>
            <a:endParaRPr lang="zh-CN" altLang="en-US" sz="2100">
              <a:latin typeface="Tahoma" pitchFamily="34" charset="0"/>
            </a:endParaRPr>
          </a:p>
        </p:txBody>
      </p:sp>
      <p:sp>
        <p:nvSpPr>
          <p:cNvPr id="91182" name="Line 46"/>
          <p:cNvSpPr>
            <a:spLocks noChangeShapeType="1"/>
          </p:cNvSpPr>
          <p:nvPr/>
        </p:nvSpPr>
        <p:spPr bwMode="auto">
          <a:xfrm flipH="1">
            <a:off x="3758548" y="2897083"/>
            <a:ext cx="130152" cy="46672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91183" name="Text Box 47"/>
          <p:cNvSpPr txBox="1">
            <a:spLocks noChangeArrowheads="1"/>
          </p:cNvSpPr>
          <p:nvPr/>
        </p:nvSpPr>
        <p:spPr bwMode="auto">
          <a:xfrm>
            <a:off x="2196788" y="2970993"/>
            <a:ext cx="395105" cy="91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Arial" charset="0"/>
              <a:buNone/>
            </a:pPr>
            <a:r>
              <a:rPr lang="zh-CN" altLang="en-US">
                <a:solidFill>
                  <a:srgbClr val="333399"/>
                </a:solidFill>
                <a:latin typeface="Times New Roman" pitchFamily="18" charset="0"/>
                <a:ea typeface="黑体" pitchFamily="49" charset="-122"/>
              </a:rPr>
              <a:t>复</a:t>
            </a:r>
          </a:p>
          <a:p>
            <a:pPr eaLnBrk="1" hangingPunct="1">
              <a:buFont typeface="Arial" charset="0"/>
              <a:buNone/>
            </a:pPr>
            <a:r>
              <a:rPr lang="zh-CN" altLang="en-US">
                <a:solidFill>
                  <a:srgbClr val="333399"/>
                </a:solidFill>
                <a:latin typeface="Times New Roman" pitchFamily="18" charset="0"/>
                <a:ea typeface="黑体" pitchFamily="49" charset="-122"/>
              </a:rPr>
              <a:t>用</a:t>
            </a:r>
          </a:p>
          <a:p>
            <a:pPr eaLnBrk="1" hangingPunct="1">
              <a:buFont typeface="Arial" charset="0"/>
              <a:buNone/>
            </a:pPr>
            <a:r>
              <a:rPr lang="zh-CN" altLang="en-US">
                <a:solidFill>
                  <a:srgbClr val="333399"/>
                </a:solidFill>
                <a:latin typeface="Times New Roman" pitchFamily="18" charset="0"/>
                <a:ea typeface="黑体" pitchFamily="49" charset="-122"/>
              </a:rPr>
              <a:t>器</a:t>
            </a:r>
          </a:p>
        </p:txBody>
      </p:sp>
      <p:sp>
        <p:nvSpPr>
          <p:cNvPr id="91184" name="Text Box 48"/>
          <p:cNvSpPr txBox="1">
            <a:spLocks noChangeArrowheads="1"/>
          </p:cNvSpPr>
          <p:nvPr/>
        </p:nvSpPr>
        <p:spPr bwMode="auto">
          <a:xfrm>
            <a:off x="6406112" y="2970993"/>
            <a:ext cx="395105" cy="913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Arial" charset="0"/>
              <a:buNone/>
            </a:pPr>
            <a:r>
              <a:rPr lang="zh-CN" altLang="en-US">
                <a:solidFill>
                  <a:srgbClr val="333399"/>
                </a:solidFill>
                <a:latin typeface="Times New Roman" pitchFamily="18" charset="0"/>
                <a:ea typeface="黑体" pitchFamily="49" charset="-122"/>
              </a:rPr>
              <a:t>分</a:t>
            </a:r>
          </a:p>
          <a:p>
            <a:pPr eaLnBrk="1" hangingPunct="1">
              <a:buFont typeface="Arial" charset="0"/>
              <a:buNone/>
            </a:pPr>
            <a:r>
              <a:rPr lang="zh-CN" altLang="en-US">
                <a:solidFill>
                  <a:srgbClr val="333399"/>
                </a:solidFill>
                <a:latin typeface="Times New Roman" pitchFamily="18" charset="0"/>
                <a:ea typeface="黑体" pitchFamily="49" charset="-122"/>
              </a:rPr>
              <a:t>用</a:t>
            </a:r>
          </a:p>
          <a:p>
            <a:pPr eaLnBrk="1" hangingPunct="1">
              <a:buFont typeface="Arial" charset="0"/>
              <a:buNone/>
            </a:pPr>
            <a:r>
              <a:rPr lang="zh-CN" altLang="en-US">
                <a:solidFill>
                  <a:srgbClr val="333399"/>
                </a:solidFill>
                <a:latin typeface="Times New Roman" pitchFamily="18" charset="0"/>
                <a:ea typeface="黑体" pitchFamily="49" charset="-122"/>
              </a:rPr>
              <a:t>器</a:t>
            </a:r>
          </a:p>
        </p:txBody>
      </p:sp>
      <p:sp>
        <p:nvSpPr>
          <p:cNvPr id="91185" name="Text Box 49"/>
          <p:cNvSpPr txBox="1">
            <a:spLocks noChangeArrowheads="1"/>
          </p:cNvSpPr>
          <p:nvPr/>
        </p:nvSpPr>
        <p:spPr bwMode="auto">
          <a:xfrm>
            <a:off x="4585573" y="2661438"/>
            <a:ext cx="767066" cy="35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Arial" charset="0"/>
              <a:buNone/>
            </a:pPr>
            <a:r>
              <a:rPr lang="en-US" altLang="zh-CN">
                <a:solidFill>
                  <a:srgbClr val="333399"/>
                </a:solidFill>
              </a:rPr>
              <a:t>EDFA</a:t>
            </a:r>
          </a:p>
        </p:txBody>
      </p:sp>
      <p:sp>
        <p:nvSpPr>
          <p:cNvPr id="91186" name="Line 50"/>
          <p:cNvSpPr>
            <a:spLocks noChangeShapeType="1"/>
          </p:cNvSpPr>
          <p:nvPr/>
        </p:nvSpPr>
        <p:spPr bwMode="auto">
          <a:xfrm flipH="1">
            <a:off x="4545811" y="2969710"/>
            <a:ext cx="438074" cy="32385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91187" name="Line 51"/>
          <p:cNvSpPr>
            <a:spLocks noChangeShapeType="1"/>
          </p:cNvSpPr>
          <p:nvPr/>
        </p:nvSpPr>
        <p:spPr bwMode="auto">
          <a:xfrm>
            <a:off x="3291903" y="3559072"/>
            <a:ext cx="0" cy="147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91188" name="Line 52"/>
          <p:cNvSpPr>
            <a:spLocks noChangeShapeType="1"/>
          </p:cNvSpPr>
          <p:nvPr/>
        </p:nvSpPr>
        <p:spPr bwMode="auto">
          <a:xfrm>
            <a:off x="4485496" y="3559072"/>
            <a:ext cx="0" cy="147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91189" name="Line 53"/>
          <p:cNvSpPr>
            <a:spLocks noChangeShapeType="1"/>
          </p:cNvSpPr>
          <p:nvPr/>
        </p:nvSpPr>
        <p:spPr bwMode="auto">
          <a:xfrm>
            <a:off x="3288872" y="3631698"/>
            <a:ext cx="1193593"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91190" name="Text Box 54"/>
          <p:cNvSpPr txBox="1">
            <a:spLocks noChangeArrowheads="1"/>
          </p:cNvSpPr>
          <p:nvPr/>
        </p:nvSpPr>
        <p:spPr bwMode="auto">
          <a:xfrm>
            <a:off x="3307870" y="3619893"/>
            <a:ext cx="920890" cy="35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Arial" charset="0"/>
              <a:buNone/>
            </a:pPr>
            <a:r>
              <a:rPr lang="en-US" altLang="zh-CN">
                <a:solidFill>
                  <a:srgbClr val="333399"/>
                </a:solidFill>
                <a:ea typeface="黑体" pitchFamily="49" charset="-122"/>
              </a:rPr>
              <a:t>120 km</a:t>
            </a:r>
          </a:p>
        </p:txBody>
      </p:sp>
      <p:sp>
        <p:nvSpPr>
          <p:cNvPr id="91191" name="Text Box 55"/>
          <p:cNvSpPr txBox="1">
            <a:spLocks noChangeArrowheads="1"/>
          </p:cNvSpPr>
          <p:nvPr/>
        </p:nvSpPr>
        <p:spPr bwMode="auto">
          <a:xfrm>
            <a:off x="250783" y="1673120"/>
            <a:ext cx="1242068"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Arial" charset="0"/>
              <a:buNone/>
            </a:pPr>
            <a:r>
              <a:rPr lang="zh-CN" altLang="en-US" sz="2100">
                <a:solidFill>
                  <a:srgbClr val="333399"/>
                </a:solidFill>
                <a:latin typeface="Tahoma" pitchFamily="34" charset="0"/>
                <a:ea typeface="黑体" pitchFamily="49" charset="-122"/>
              </a:rPr>
              <a:t>光调制器</a:t>
            </a:r>
          </a:p>
        </p:txBody>
      </p:sp>
      <p:sp>
        <p:nvSpPr>
          <p:cNvPr id="91192" name="Line 56"/>
          <p:cNvSpPr>
            <a:spLocks noChangeShapeType="1"/>
          </p:cNvSpPr>
          <p:nvPr/>
        </p:nvSpPr>
        <p:spPr bwMode="auto">
          <a:xfrm>
            <a:off x="899957" y="1997113"/>
            <a:ext cx="0" cy="378619"/>
          </a:xfrm>
          <a:prstGeom prst="line">
            <a:avLst/>
          </a:prstGeom>
          <a:noFill/>
          <a:ln w="952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93" name="Text Box 57"/>
          <p:cNvSpPr txBox="1">
            <a:spLocks noChangeArrowheads="1"/>
          </p:cNvSpPr>
          <p:nvPr/>
        </p:nvSpPr>
        <p:spPr bwMode="auto">
          <a:xfrm>
            <a:off x="7345675" y="1673120"/>
            <a:ext cx="1242068"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Arial" charset="0"/>
              <a:buNone/>
            </a:pPr>
            <a:r>
              <a:rPr lang="zh-CN" altLang="en-US" sz="2100">
                <a:solidFill>
                  <a:srgbClr val="333399"/>
                </a:solidFill>
                <a:latin typeface="Tahoma" pitchFamily="34" charset="0"/>
                <a:ea typeface="黑体" pitchFamily="49" charset="-122"/>
              </a:rPr>
              <a:t>光解调器</a:t>
            </a:r>
          </a:p>
        </p:txBody>
      </p:sp>
      <p:sp>
        <p:nvSpPr>
          <p:cNvPr id="91194" name="Line 58"/>
          <p:cNvSpPr>
            <a:spLocks noChangeShapeType="1"/>
          </p:cNvSpPr>
          <p:nvPr/>
        </p:nvSpPr>
        <p:spPr bwMode="auto">
          <a:xfrm>
            <a:off x="8244043" y="1997113"/>
            <a:ext cx="0" cy="378619"/>
          </a:xfrm>
          <a:prstGeom prst="line">
            <a:avLst/>
          </a:prstGeom>
          <a:noFill/>
          <a:ln w="9525">
            <a:solidFill>
              <a:srgbClr val="333399"/>
            </a:solidFill>
            <a:round/>
            <a:headEnd/>
            <a:tailEnd type="triangle" w="med"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1195" name="Text Box 59"/>
          <p:cNvSpPr txBox="1">
            <a:spLocks noChangeArrowheads="1"/>
          </p:cNvSpPr>
          <p:nvPr/>
        </p:nvSpPr>
        <p:spPr bwMode="auto">
          <a:xfrm>
            <a:off x="450854" y="745431"/>
            <a:ext cx="4563362" cy="35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Arial" charset="0"/>
              <a:buNone/>
            </a:pPr>
            <a:r>
              <a:rPr lang="en-US" altLang="zh-CN">
                <a:latin typeface="Times New Roman" pitchFamily="18" charset="0"/>
              </a:rPr>
              <a:t>WAVELENGTH DIVISION MULTIPLEXING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323528" y="197042"/>
            <a:ext cx="7798034" cy="863203"/>
          </a:xfrm>
        </p:spPr>
        <p:txBody>
          <a:bodyPr>
            <a:normAutofit/>
          </a:bodyPr>
          <a:lstStyle/>
          <a:p>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2.4.3   </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码分复用 </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CDM</a:t>
            </a:r>
          </a:p>
        </p:txBody>
      </p:sp>
      <p:sp>
        <p:nvSpPr>
          <p:cNvPr id="57347" name="Rectangle 3"/>
          <p:cNvSpPr>
            <a:spLocks noGrp="1" noChangeArrowheads="1"/>
          </p:cNvSpPr>
          <p:nvPr>
            <p:ph idx="4294967295"/>
          </p:nvPr>
        </p:nvSpPr>
        <p:spPr>
          <a:xfrm>
            <a:off x="523875" y="1707654"/>
            <a:ext cx="7798034" cy="3049587"/>
          </a:xfrm>
        </p:spPr>
        <p:txBody>
          <a:bodyPr>
            <a:normAutofit/>
          </a:bodyPr>
          <a:lstStyle/>
          <a:p>
            <a:pPr>
              <a:lnSpc>
                <a:spcPct val="90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常用的名词是</a:t>
            </a:r>
            <a:r>
              <a:rPr lang="zh-CN" altLang="en-US" sz="20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码分多址</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CDMA </a:t>
            </a:r>
          </a:p>
          <a:p>
            <a:pPr>
              <a:lnSpc>
                <a:spcPct val="90000"/>
              </a:lnSpc>
              <a:buFont typeface="Wingdings 2" pitchFamily="18" charset="2"/>
              <a:buNone/>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(Code Division Multiple Access)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90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各用户使用经过特殊挑选的不同码型，因此彼此不会造成干扰。</a:t>
            </a:r>
          </a:p>
          <a:p>
            <a:pPr>
              <a:lnSpc>
                <a:spcPct val="90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这种系统发送的信号有很强的抗干扰能力，其频谱类似于白噪声，不易被敌人发现。 </a:t>
            </a:r>
          </a:p>
          <a:p>
            <a:pPr>
              <a:lnSpc>
                <a:spcPct val="90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每一个比特时间划分为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m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个短的间隔，称为</a:t>
            </a:r>
            <a:r>
              <a:rPr lang="zh-CN" altLang="en-US" sz="20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码片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(chip)</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92164" name="Text Box 4"/>
          <p:cNvSpPr txBox="1">
            <a:spLocks noChangeArrowheads="1"/>
          </p:cNvSpPr>
          <p:nvPr/>
        </p:nvSpPr>
        <p:spPr bwMode="auto">
          <a:xfrm>
            <a:off x="636477" y="1014413"/>
            <a:ext cx="42053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2100">
                <a:latin typeface="Times New Roman" pitchFamily="18" charset="0"/>
                <a:ea typeface="宋体" pitchFamily="2" charset="-122"/>
              </a:rPr>
              <a:t>CODE DIVISION MULTIPLEXING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normAutofit/>
          </a:bodyPr>
          <a:lstStyle/>
          <a:p>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码片序列</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(CHIP SEQUENCE) </a:t>
            </a:r>
          </a:p>
        </p:txBody>
      </p:sp>
      <p:sp>
        <p:nvSpPr>
          <p:cNvPr id="58371" name="Rectangle 3"/>
          <p:cNvSpPr>
            <a:spLocks noGrp="1" noChangeArrowheads="1"/>
          </p:cNvSpPr>
          <p:nvPr>
            <p:ph idx="4294967295"/>
          </p:nvPr>
        </p:nvSpPr>
        <p:spPr>
          <a:xfrm>
            <a:off x="395536" y="1419224"/>
            <a:ext cx="7992888" cy="3456781"/>
          </a:xfrm>
        </p:spPr>
        <p:txBody>
          <a:bodyPr>
            <a:norm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每个站被指派一个唯一的 </a:t>
            </a:r>
            <a:r>
              <a:rPr lang="en-US" altLang="zh-CN" sz="2000" i="1" dirty="0">
                <a:latin typeface="Times New Roman" panose="02020603050405020304" pitchFamily="18" charset="0"/>
                <a:ea typeface="楷体" panose="02010609060101010101" pitchFamily="49" charset="-122"/>
                <a:cs typeface="Times New Roman" panose="02020603050405020304" pitchFamily="18" charset="0"/>
              </a:rPr>
              <a:t>m</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bit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码片序列。</a:t>
            </a:r>
          </a:p>
          <a:p>
            <a:pPr lvl="1">
              <a:buFont typeface="Wingdings" panose="05000000000000000000"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如发送比特 </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，则发送自己的 </a:t>
            </a:r>
            <a:r>
              <a:rPr lang="en-US" altLang="zh-CN" sz="1800" i="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m</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 bit </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码片序列。</a:t>
            </a:r>
          </a:p>
          <a:p>
            <a:pPr lvl="1">
              <a:buFont typeface="Wingdings" panose="05000000000000000000"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如发送比特 </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，则发送该码片序列的二进制反码。</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例如，</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站的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8 bit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码片序列是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00011011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lvl="1">
              <a:buFont typeface="Wingdings" panose="05000000000000000000"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发送比特 </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时，就发送序列 </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00011011</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a:t>
            </a:r>
          </a:p>
          <a:p>
            <a:pPr lvl="1">
              <a:buFont typeface="Wingdings" panose="05000000000000000000"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发送比特 </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0 </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时，就发送序列 </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11100100</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站的码片序列：</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 –1 –1 +1 +1 –1 +1 +1)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37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371">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4210" name="标题 1"/>
          <p:cNvSpPr>
            <a:spLocks noGrp="1"/>
          </p:cNvSpPr>
          <p:nvPr>
            <p:ph type="title"/>
          </p:nvPr>
        </p:nvSpPr>
        <p:spPr>
          <a:xfrm>
            <a:off x="323802" y="195486"/>
            <a:ext cx="8540855" cy="598884"/>
          </a:xfrm>
        </p:spPr>
        <p:txBody>
          <a:bodyPr lIns="75063" tIns="37532" rIns="75063" bIns="37532">
            <a:normAutofit/>
          </a:bodyPr>
          <a:lstStyle/>
          <a:p>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码片序列实现了扩频</a:t>
            </a:r>
          </a:p>
        </p:txBody>
      </p:sp>
      <p:sp>
        <p:nvSpPr>
          <p:cNvPr id="94211" name="内容占位符 2"/>
          <p:cNvSpPr>
            <a:spLocks noGrp="1"/>
          </p:cNvSpPr>
          <p:nvPr>
            <p:ph idx="1"/>
          </p:nvPr>
        </p:nvSpPr>
        <p:spPr>
          <a:xfrm>
            <a:off x="323802" y="1059656"/>
            <a:ext cx="8540855" cy="2914650"/>
          </a:xfrm>
        </p:spPr>
        <p:txBody>
          <a:bodyPr>
            <a:normAutofit lnSpcReduction="10000"/>
          </a:bodyPr>
          <a:lstStyle/>
          <a:p>
            <a:r>
              <a:rPr lang="zh-CN" altLang="zh-CN" sz="2200" dirty="0">
                <a:latin typeface="Times New Roman" panose="02020603050405020304" pitchFamily="18" charset="0"/>
                <a:ea typeface="楷体" panose="02010609060101010101" pitchFamily="49" charset="-122"/>
                <a:cs typeface="Times New Roman" panose="02020603050405020304" pitchFamily="18" charset="0"/>
              </a:rPr>
              <a:t>假定</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a:t>
            </a:r>
            <a:r>
              <a:rPr lang="zh-CN" altLang="zh-CN" sz="2200" dirty="0">
                <a:latin typeface="Times New Roman" panose="02020603050405020304" pitchFamily="18" charset="0"/>
                <a:ea typeface="楷体" panose="02010609060101010101" pitchFamily="49" charset="-122"/>
                <a:cs typeface="Times New Roman" panose="02020603050405020304" pitchFamily="18" charset="0"/>
              </a:rPr>
              <a:t>站要发送信息的数据率为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i="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bit/s</a:t>
            </a:r>
            <a:r>
              <a:rPr lang="zh-CN" altLang="zh-CN" sz="2200" dirty="0">
                <a:latin typeface="Times New Roman" panose="02020603050405020304" pitchFamily="18" charset="0"/>
                <a:ea typeface="楷体" panose="02010609060101010101" pitchFamily="49" charset="-122"/>
                <a:cs typeface="Times New Roman" panose="02020603050405020304" pitchFamily="18" charset="0"/>
              </a:rPr>
              <a:t>。由于每一个比特要转换成</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i="1" dirty="0">
                <a:latin typeface="Times New Roman" panose="02020603050405020304" pitchFamily="18" charset="0"/>
                <a:ea typeface="楷体" panose="02010609060101010101" pitchFamily="49" charset="-122"/>
                <a:cs typeface="Times New Roman" panose="02020603050405020304" pitchFamily="18" charset="0"/>
              </a:rPr>
              <a:t>m </a:t>
            </a:r>
            <a:r>
              <a:rPr lang="zh-CN" altLang="zh-CN" sz="2200" dirty="0">
                <a:latin typeface="Times New Roman" panose="02020603050405020304" pitchFamily="18" charset="0"/>
                <a:ea typeface="楷体" panose="02010609060101010101" pitchFamily="49" charset="-122"/>
                <a:cs typeface="Times New Roman" panose="02020603050405020304" pitchFamily="18" charset="0"/>
              </a:rPr>
              <a:t>个比特的码片，因此</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S </a:t>
            </a:r>
            <a:r>
              <a:rPr lang="zh-CN" altLang="zh-CN" sz="2200" dirty="0">
                <a:latin typeface="Times New Roman" panose="02020603050405020304" pitchFamily="18" charset="0"/>
                <a:ea typeface="楷体" panose="02010609060101010101" pitchFamily="49" charset="-122"/>
                <a:cs typeface="Times New Roman" panose="02020603050405020304" pitchFamily="18" charset="0"/>
              </a:rPr>
              <a:t>站实际上发送的数据率提高到</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i="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mb</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bit/s</a:t>
            </a:r>
            <a:r>
              <a:rPr lang="zh-CN" altLang="zh-CN" sz="2200" dirty="0">
                <a:latin typeface="Times New Roman" panose="02020603050405020304" pitchFamily="18" charset="0"/>
                <a:ea typeface="楷体" panose="02010609060101010101" pitchFamily="49" charset="-122"/>
                <a:cs typeface="Times New Roman" panose="02020603050405020304" pitchFamily="18" charset="0"/>
              </a:rPr>
              <a:t>，同时</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S </a:t>
            </a:r>
            <a:r>
              <a:rPr lang="zh-CN" altLang="zh-CN" sz="2200" dirty="0">
                <a:latin typeface="Times New Roman" panose="02020603050405020304" pitchFamily="18" charset="0"/>
                <a:ea typeface="楷体" panose="02010609060101010101" pitchFamily="49" charset="-122"/>
                <a:cs typeface="Times New Roman" panose="02020603050405020304" pitchFamily="18" charset="0"/>
              </a:rPr>
              <a:t>站所占用的频带宽度也提高到原来数值的</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i="1" dirty="0">
                <a:latin typeface="Times New Roman" panose="02020603050405020304" pitchFamily="18" charset="0"/>
                <a:ea typeface="楷体" panose="02010609060101010101" pitchFamily="49" charset="-122"/>
                <a:cs typeface="Times New Roman" panose="02020603050405020304" pitchFamily="18" charset="0"/>
              </a:rPr>
              <a:t>m </a:t>
            </a:r>
            <a:r>
              <a:rPr lang="zh-CN" altLang="zh-CN" sz="2200" dirty="0">
                <a:latin typeface="Times New Roman" panose="02020603050405020304" pitchFamily="18" charset="0"/>
                <a:ea typeface="楷体" panose="02010609060101010101" pitchFamily="49" charset="-122"/>
                <a:cs typeface="Times New Roman" panose="02020603050405020304" pitchFamily="18" charset="0"/>
              </a:rPr>
              <a:t>倍。</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zh-CN" sz="2200" dirty="0">
                <a:latin typeface="Times New Roman" panose="02020603050405020304" pitchFamily="18" charset="0"/>
                <a:ea typeface="楷体" panose="02010609060101010101" pitchFamily="49" charset="-122"/>
                <a:cs typeface="Times New Roman" panose="02020603050405020304" pitchFamily="18" charset="0"/>
              </a:rPr>
              <a:t>这种通信方式是</a:t>
            </a:r>
            <a:r>
              <a:rPr lang="zh-CN" altLang="zh-CN"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扩频</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(spread spectrum)</a:t>
            </a:r>
            <a:r>
              <a:rPr lang="zh-CN" altLang="zh-CN" sz="2200" dirty="0">
                <a:latin typeface="Times New Roman" panose="02020603050405020304" pitchFamily="18" charset="0"/>
                <a:ea typeface="楷体" panose="02010609060101010101" pitchFamily="49" charset="-122"/>
                <a:cs typeface="Times New Roman" panose="02020603050405020304" pitchFamily="18" charset="0"/>
              </a:rPr>
              <a:t>通信中的一种。</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zh-CN" sz="2200" dirty="0">
                <a:latin typeface="Times New Roman" panose="02020603050405020304" pitchFamily="18" charset="0"/>
                <a:ea typeface="楷体" panose="02010609060101010101" pitchFamily="49" charset="-122"/>
                <a:cs typeface="Times New Roman" panose="02020603050405020304" pitchFamily="18" charset="0"/>
              </a:rPr>
              <a:t>扩频通信通常有两大类</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636852" lvl="1">
              <a:buFont typeface="Wingdings" pitchFamily="2" charset="2"/>
              <a:buChar char="ü"/>
            </a:pPr>
            <a:r>
              <a:rPr lang="zh-CN" altLang="zh-CN" sz="19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直接序列扩频</a:t>
            </a:r>
            <a:r>
              <a:rPr lang="en-US" altLang="zh-CN" sz="19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DSSS </a:t>
            </a:r>
            <a:r>
              <a:rPr lang="en-US" altLang="zh-CN" sz="1900" dirty="0">
                <a:latin typeface="Times New Roman" panose="02020603050405020304" pitchFamily="18" charset="0"/>
                <a:ea typeface="楷体" panose="02010609060101010101" pitchFamily="49" charset="-122"/>
                <a:cs typeface="Times New Roman" panose="02020603050405020304" pitchFamily="18" charset="0"/>
              </a:rPr>
              <a:t>(Direct Sequence Spread Spectrum)</a:t>
            </a:r>
            <a:r>
              <a:rPr lang="zh-CN" altLang="zh-CN" sz="1900" dirty="0">
                <a:latin typeface="Times New Roman" panose="02020603050405020304" pitchFamily="18" charset="0"/>
                <a:ea typeface="楷体" panose="02010609060101010101" pitchFamily="49" charset="-122"/>
                <a:cs typeface="Times New Roman" panose="02020603050405020304" pitchFamily="18" charset="0"/>
              </a:rPr>
              <a:t>，如上面讲的使用码片序列就是这一类</a:t>
            </a:r>
            <a:endParaRPr lang="en-US" altLang="zh-CN" sz="1900" dirty="0">
              <a:latin typeface="Times New Roman" panose="02020603050405020304" pitchFamily="18" charset="0"/>
              <a:ea typeface="楷体" panose="02010609060101010101" pitchFamily="49" charset="-122"/>
              <a:cs typeface="Times New Roman" panose="02020603050405020304" pitchFamily="18" charset="0"/>
            </a:endParaRPr>
          </a:p>
          <a:p>
            <a:pPr marL="636852" lvl="1">
              <a:buFont typeface="Wingdings" pitchFamily="2" charset="2"/>
              <a:buChar char="ü"/>
            </a:pPr>
            <a:r>
              <a:rPr lang="zh-CN" altLang="zh-CN" sz="19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跳频扩频</a:t>
            </a:r>
            <a:r>
              <a:rPr lang="en-US" altLang="zh-CN" sz="19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FHSS </a:t>
            </a:r>
            <a:r>
              <a:rPr lang="en-US" altLang="zh-CN" sz="1900" dirty="0">
                <a:latin typeface="Times New Roman" panose="02020603050405020304" pitchFamily="18" charset="0"/>
                <a:ea typeface="楷体" panose="02010609060101010101" pitchFamily="49" charset="-122"/>
                <a:cs typeface="Times New Roman" panose="02020603050405020304" pitchFamily="18" charset="0"/>
              </a:rPr>
              <a:t>(Frequency Hopping Spread Spectrum)</a:t>
            </a:r>
            <a:endParaRPr lang="zh-CN" altLang="en-US" sz="19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CDMA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的重要特点</a:t>
            </a:r>
          </a:p>
        </p:txBody>
      </p:sp>
      <p:sp>
        <p:nvSpPr>
          <p:cNvPr id="59395" name="Rectangle 3"/>
          <p:cNvSpPr>
            <a:spLocks noGrp="1" noChangeArrowheads="1"/>
          </p:cNvSpPr>
          <p:nvPr>
            <p:ph idx="4294967295"/>
          </p:nvPr>
        </p:nvSpPr>
        <p:spPr>
          <a:xfrm>
            <a:off x="508001" y="1384300"/>
            <a:ext cx="7520383" cy="2995613"/>
          </a:xfrm>
        </p:spPr>
        <p:txBody>
          <a:bodyPr>
            <a:norm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每个站分配的码片序列不仅必须各不相同，并且还必须互相</a:t>
            </a:r>
            <a:r>
              <a:rPr lang="zh-CN" altLang="en-US" sz="24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正交</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(orthogonal)</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在实用的系统中是使用</a:t>
            </a:r>
            <a:r>
              <a:rPr lang="zh-CN" altLang="en-US" sz="24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伪随机码序列</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r>
              <a:rPr lang="zh-CN"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码片序列的正交关系 </a:t>
            </a:r>
          </a:p>
        </p:txBody>
      </p:sp>
      <p:sp>
        <p:nvSpPr>
          <p:cNvPr id="96259" name="Rectangle 3"/>
          <p:cNvSpPr>
            <a:spLocks noGrp="1" noChangeArrowheads="1"/>
          </p:cNvSpPr>
          <p:nvPr>
            <p:ph idx="4294967295"/>
          </p:nvPr>
        </p:nvSpPr>
        <p:spPr>
          <a:xfrm>
            <a:off x="567554" y="1162050"/>
            <a:ext cx="7100790" cy="3263900"/>
          </a:xfrm>
        </p:spPr>
        <p:txBody>
          <a:bodyPr>
            <a:norm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令向量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表示站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的码片向量，令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表示其他任何站的码片向量。 </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两个不同站的码片序列正交，就是向量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的规格化</a:t>
            </a:r>
            <a:r>
              <a:rPr lang="zh-CN" altLang="en-US" sz="2000" b="1"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内积</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(inner product)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都是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p>
        </p:txBody>
      </p:sp>
      <p:graphicFrame>
        <p:nvGraphicFramePr>
          <p:cNvPr id="96260" name="Object 6"/>
          <p:cNvGraphicFramePr>
            <a:graphicFrameLocks noGrp="1" noChangeAspect="1"/>
          </p:cNvGraphicFramePr>
          <p:nvPr>
            <p:ph idx="4294967295"/>
            <p:extLst>
              <p:ext uri="{D42A27DB-BD31-4B8C-83A1-F6EECF244321}">
                <p14:modId xmlns:p14="http://schemas.microsoft.com/office/powerpoint/2010/main" val="1992335520"/>
              </p:ext>
            </p:extLst>
          </p:nvPr>
        </p:nvGraphicFramePr>
        <p:xfrm>
          <a:off x="1657350" y="2794000"/>
          <a:ext cx="2914650" cy="735013"/>
        </p:xfrm>
        <a:graphic>
          <a:graphicData uri="http://schemas.openxmlformats.org/presentationml/2006/ole">
            <mc:AlternateContent xmlns:mc="http://schemas.openxmlformats.org/markup-compatibility/2006">
              <mc:Choice xmlns:v="urn:schemas-microsoft-com:vml" Requires="v">
                <p:oleObj r:id="rId2" imgW="1284372" imgH="432363" progId="Equation.3">
                  <p:embed/>
                </p:oleObj>
              </mc:Choice>
              <mc:Fallback>
                <p:oleObj r:id="rId2" imgW="1284372" imgH="432363"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2794000"/>
                        <a:ext cx="291465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1" name="Rectangle 4"/>
          <p:cNvSpPr>
            <a:spLocks noChangeArrowheads="1"/>
          </p:cNvSpPr>
          <p:nvPr/>
        </p:nvSpPr>
        <p:spPr bwMode="auto">
          <a:xfrm>
            <a:off x="4489581" y="-202795"/>
            <a:ext cx="1649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96262" name="Rectangle 6"/>
          <p:cNvSpPr>
            <a:spLocks noChangeArrowheads="1"/>
          </p:cNvSpPr>
          <p:nvPr/>
        </p:nvSpPr>
        <p:spPr bwMode="auto">
          <a:xfrm>
            <a:off x="4489581" y="2226080"/>
            <a:ext cx="1649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96263" name="Text Box 8"/>
          <p:cNvSpPr txBox="1">
            <a:spLocks noChangeArrowheads="1"/>
          </p:cNvSpPr>
          <p:nvPr/>
        </p:nvSpPr>
        <p:spPr bwMode="auto">
          <a:xfrm>
            <a:off x="6441100" y="2772966"/>
            <a:ext cx="842921" cy="46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2500">
                <a:latin typeface="Arial" charset="0"/>
                <a:ea typeface="宋体" pitchFamily="2" charset="-122"/>
              </a:rPr>
              <a:t>(2-3)</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827584" y="345484"/>
            <a:ext cx="6447501" cy="990600"/>
          </a:xfrm>
        </p:spPr>
        <p:txBody>
          <a:bodyPr>
            <a:normAutofit/>
          </a:bodyPr>
          <a:lstStyle/>
          <a:p>
            <a:r>
              <a:rPr lang="zh-CN"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码片序列的正交关系举例 </a:t>
            </a:r>
          </a:p>
        </p:txBody>
      </p:sp>
      <p:sp>
        <p:nvSpPr>
          <p:cNvPr id="61443" name="Rectangle 3"/>
          <p:cNvSpPr>
            <a:spLocks noGrp="1" noChangeArrowheads="1"/>
          </p:cNvSpPr>
          <p:nvPr>
            <p:ph idx="4294967295"/>
          </p:nvPr>
        </p:nvSpPr>
        <p:spPr>
          <a:xfrm>
            <a:off x="538956" y="1276505"/>
            <a:ext cx="8066087" cy="2995612"/>
          </a:xfrm>
        </p:spPr>
        <p:txBody>
          <a:bodyPr/>
          <a:lstStyle/>
          <a:p>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令向量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 –1 –1 +1 +1 –1 +1 +1)</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，向量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为</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 –1 +1 –1 +1 +1 +1 –1)</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p>
          <a:p>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把向量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S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T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的各分量值代入</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(2-3)</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式就可看出这两个码片序列是正交的。 </a:t>
            </a:r>
          </a:p>
        </p:txBody>
      </p:sp>
      <p:sp>
        <p:nvSpPr>
          <p:cNvPr id="97284" name="Rectangle 12"/>
          <p:cNvSpPr>
            <a:spLocks noChangeArrowheads="1"/>
          </p:cNvSpPr>
          <p:nvPr/>
        </p:nvSpPr>
        <p:spPr bwMode="auto">
          <a:xfrm>
            <a:off x="4489581" y="-202795"/>
            <a:ext cx="1649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97285" name="Rectangle 16"/>
          <p:cNvSpPr>
            <a:spLocks noChangeArrowheads="1"/>
          </p:cNvSpPr>
          <p:nvPr/>
        </p:nvSpPr>
        <p:spPr bwMode="auto">
          <a:xfrm>
            <a:off x="4489581" y="2226080"/>
            <a:ext cx="1649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611560" y="349250"/>
            <a:ext cx="6447501" cy="990600"/>
          </a:xfrm>
        </p:spPr>
        <p:txBody>
          <a:bodyPr>
            <a:normAutofit/>
          </a:bodyPr>
          <a:lstStyle/>
          <a:p>
            <a:r>
              <a:rPr lang="zh-CN"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正交关系的另一个重要特性 </a:t>
            </a:r>
          </a:p>
        </p:txBody>
      </p:sp>
      <p:sp>
        <p:nvSpPr>
          <p:cNvPr id="62467" name="Rectangle 3"/>
          <p:cNvSpPr>
            <a:spLocks noGrp="1" noChangeArrowheads="1"/>
          </p:cNvSpPr>
          <p:nvPr>
            <p:ph idx="4294967295"/>
          </p:nvPr>
        </p:nvSpPr>
        <p:spPr>
          <a:xfrm>
            <a:off x="755576" y="1203723"/>
            <a:ext cx="6705600" cy="3048000"/>
          </a:xfrm>
        </p:spPr>
        <p:txBody>
          <a:bodyPr>
            <a:no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任何一个码片向量和该码片向量自己的规格化内积都是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一个码片向量和该码片反码的向量的规格化内积值是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p>
        </p:txBody>
      </p:sp>
      <p:graphicFrame>
        <p:nvGraphicFramePr>
          <p:cNvPr id="98308" name="Object 7"/>
          <p:cNvGraphicFramePr>
            <a:graphicFrameLocks noGrp="1" noChangeAspect="1"/>
          </p:cNvGraphicFramePr>
          <p:nvPr>
            <p:ph idx="4294967295"/>
            <p:extLst>
              <p:ext uri="{D42A27DB-BD31-4B8C-83A1-F6EECF244321}">
                <p14:modId xmlns:p14="http://schemas.microsoft.com/office/powerpoint/2010/main" val="3414217652"/>
              </p:ext>
            </p:extLst>
          </p:nvPr>
        </p:nvGraphicFramePr>
        <p:xfrm>
          <a:off x="831776" y="2347516"/>
          <a:ext cx="6553200" cy="760413"/>
        </p:xfrm>
        <a:graphic>
          <a:graphicData uri="http://schemas.openxmlformats.org/presentationml/2006/ole">
            <mc:AlternateContent xmlns:mc="http://schemas.openxmlformats.org/markup-compatibility/2006">
              <mc:Choice xmlns:v="urn:schemas-microsoft-com:vml" Requires="v">
                <p:oleObj r:id="rId3" imgW="2781300" imgH="431800" progId="Equation.3">
                  <p:embed/>
                </p:oleObj>
              </mc:Choice>
              <mc:Fallback>
                <p:oleObj r:id="rId3" imgW="2781300" imgH="431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776" y="2347516"/>
                        <a:ext cx="655320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09" name="Rectangle 4"/>
          <p:cNvSpPr>
            <a:spLocks noChangeArrowheads="1"/>
          </p:cNvSpPr>
          <p:nvPr/>
        </p:nvSpPr>
        <p:spPr bwMode="auto">
          <a:xfrm>
            <a:off x="4489581" y="-202795"/>
            <a:ext cx="1649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98310" name="Rectangle 6"/>
          <p:cNvSpPr>
            <a:spLocks noChangeArrowheads="1"/>
          </p:cNvSpPr>
          <p:nvPr/>
        </p:nvSpPr>
        <p:spPr bwMode="auto">
          <a:xfrm>
            <a:off x="5451483" y="2524928"/>
            <a:ext cx="1649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98311" name="Rectangle 8"/>
          <p:cNvSpPr>
            <a:spLocks noChangeArrowheads="1"/>
          </p:cNvSpPr>
          <p:nvPr/>
        </p:nvSpPr>
        <p:spPr bwMode="auto">
          <a:xfrm>
            <a:off x="4489581" y="-202795"/>
            <a:ext cx="1649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50900" y="431683"/>
            <a:ext cx="7796446" cy="677465"/>
          </a:xfrm>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CDMA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的工作原理 </a:t>
            </a:r>
          </a:p>
        </p:txBody>
      </p:sp>
      <p:sp>
        <p:nvSpPr>
          <p:cNvPr id="99331" name="Rectangle 4"/>
          <p:cNvSpPr>
            <a:spLocks noChangeArrowheads="1"/>
          </p:cNvSpPr>
          <p:nvPr/>
        </p:nvSpPr>
        <p:spPr bwMode="auto">
          <a:xfrm>
            <a:off x="4489581" y="-202795"/>
            <a:ext cx="1649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99332" name="Rectangle 6"/>
          <p:cNvSpPr>
            <a:spLocks noChangeArrowheads="1"/>
          </p:cNvSpPr>
          <p:nvPr/>
        </p:nvSpPr>
        <p:spPr bwMode="auto">
          <a:xfrm>
            <a:off x="4489581" y="2059394"/>
            <a:ext cx="1649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99333" name="Rectangle 7"/>
          <p:cNvSpPr>
            <a:spLocks noChangeArrowheads="1"/>
          </p:cNvSpPr>
          <p:nvPr/>
        </p:nvSpPr>
        <p:spPr bwMode="auto">
          <a:xfrm>
            <a:off x="4489581" y="-202795"/>
            <a:ext cx="164915"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99334" name="Line 10"/>
          <p:cNvSpPr>
            <a:spLocks noChangeShapeType="1"/>
          </p:cNvSpPr>
          <p:nvPr/>
        </p:nvSpPr>
        <p:spPr bwMode="auto">
          <a:xfrm>
            <a:off x="3339521" y="1815704"/>
            <a:ext cx="1566591"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35" name="Text Box 11"/>
          <p:cNvSpPr txBox="1">
            <a:spLocks noChangeArrowheads="1"/>
          </p:cNvSpPr>
          <p:nvPr/>
        </p:nvSpPr>
        <p:spPr bwMode="auto">
          <a:xfrm>
            <a:off x="971382" y="1956198"/>
            <a:ext cx="1985862" cy="31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85000"/>
              </a:lnSpc>
              <a:spcBef>
                <a:spcPct val="0"/>
              </a:spcBef>
              <a:buClrTx/>
              <a:buSzTx/>
              <a:buFontTx/>
              <a:buNone/>
            </a:pPr>
            <a:r>
              <a:rPr lang="en-US" altLang="zh-CN" sz="1800">
                <a:solidFill>
                  <a:srgbClr val="333399"/>
                </a:solidFill>
                <a:latin typeface="Arial" charset="0"/>
                <a:ea typeface="黑体" pitchFamily="49" charset="-122"/>
              </a:rPr>
              <a:t>S </a:t>
            </a:r>
            <a:r>
              <a:rPr lang="zh-CN" altLang="en-US" sz="1800">
                <a:solidFill>
                  <a:srgbClr val="333399"/>
                </a:solidFill>
                <a:latin typeface="Arial" charset="0"/>
                <a:ea typeface="黑体" pitchFamily="49" charset="-122"/>
              </a:rPr>
              <a:t>站的码片序列 </a:t>
            </a:r>
            <a:r>
              <a:rPr lang="en-US" altLang="zh-CN" sz="1800" b="1">
                <a:solidFill>
                  <a:srgbClr val="333399"/>
                </a:solidFill>
                <a:latin typeface="Arial" charset="0"/>
                <a:ea typeface="黑体" pitchFamily="49" charset="-122"/>
              </a:rPr>
              <a:t>S</a:t>
            </a:r>
          </a:p>
        </p:txBody>
      </p:sp>
      <p:sp>
        <p:nvSpPr>
          <p:cNvPr id="99336" name="Line 12"/>
          <p:cNvSpPr>
            <a:spLocks noChangeShapeType="1"/>
          </p:cNvSpPr>
          <p:nvPr/>
        </p:nvSpPr>
        <p:spPr bwMode="auto">
          <a:xfrm>
            <a:off x="3339520" y="1290663"/>
            <a:ext cx="0" cy="285154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37" name="Line 13"/>
          <p:cNvSpPr>
            <a:spLocks noChangeShapeType="1"/>
          </p:cNvSpPr>
          <p:nvPr/>
        </p:nvSpPr>
        <p:spPr bwMode="auto">
          <a:xfrm>
            <a:off x="4918809" y="1290683"/>
            <a:ext cx="0" cy="283606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38" name="Line 14"/>
          <p:cNvSpPr>
            <a:spLocks noChangeShapeType="1"/>
          </p:cNvSpPr>
          <p:nvPr/>
        </p:nvSpPr>
        <p:spPr bwMode="auto">
          <a:xfrm>
            <a:off x="6496510" y="1290651"/>
            <a:ext cx="0" cy="29467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39" name="Line 15"/>
          <p:cNvSpPr>
            <a:spLocks noChangeShapeType="1"/>
          </p:cNvSpPr>
          <p:nvPr/>
        </p:nvSpPr>
        <p:spPr bwMode="auto">
          <a:xfrm>
            <a:off x="8074211" y="1290690"/>
            <a:ext cx="0" cy="28432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40" name="Freeform 16"/>
          <p:cNvSpPr>
            <a:spLocks/>
          </p:cNvSpPr>
          <p:nvPr/>
        </p:nvSpPr>
        <p:spPr bwMode="auto">
          <a:xfrm>
            <a:off x="3339663" y="1989678"/>
            <a:ext cx="1579289" cy="239315"/>
          </a:xfrm>
          <a:custGeom>
            <a:avLst/>
            <a:gdLst>
              <a:gd name="T0" fmla="*/ 0 w 768"/>
              <a:gd name="T1" fmla="*/ 2147483647 h 196"/>
              <a:gd name="T2" fmla="*/ 0 w 768"/>
              <a:gd name="T3" fmla="*/ 2147483647 h 196"/>
              <a:gd name="T4" fmla="*/ 2147483647 w 768"/>
              <a:gd name="T5" fmla="*/ 2147483647 h 196"/>
              <a:gd name="T6" fmla="*/ 2147483647 w 768"/>
              <a:gd name="T7" fmla="*/ 0 h 196"/>
              <a:gd name="T8" fmla="*/ 2147483647 w 768"/>
              <a:gd name="T9" fmla="*/ 0 h 196"/>
              <a:gd name="T10" fmla="*/ 2147483647 w 768"/>
              <a:gd name="T11" fmla="*/ 2147483647 h 196"/>
              <a:gd name="T12" fmla="*/ 2147483647 w 768"/>
              <a:gd name="T13" fmla="*/ 2147483647 h 196"/>
              <a:gd name="T14" fmla="*/ 2147483647 w 768"/>
              <a:gd name="T15" fmla="*/ 0 h 196"/>
              <a:gd name="T16" fmla="*/ 2147483647 w 768"/>
              <a:gd name="T17" fmla="*/ 0 h 196"/>
              <a:gd name="T18" fmla="*/ 2147483647 w 768"/>
              <a:gd name="T19" fmla="*/ 2147483647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lIns="81342" tIns="40671" rIns="81342" bIns="40671"/>
          <a:lstStyle/>
          <a:p>
            <a:endParaRPr lang="zh-CN" altLang="en-US"/>
          </a:p>
        </p:txBody>
      </p:sp>
      <p:sp>
        <p:nvSpPr>
          <p:cNvPr id="99341" name="Freeform 17"/>
          <p:cNvSpPr>
            <a:spLocks/>
          </p:cNvSpPr>
          <p:nvPr/>
        </p:nvSpPr>
        <p:spPr bwMode="auto">
          <a:xfrm>
            <a:off x="4918835" y="1989678"/>
            <a:ext cx="1577701" cy="239315"/>
          </a:xfrm>
          <a:custGeom>
            <a:avLst/>
            <a:gdLst>
              <a:gd name="T0" fmla="*/ 0 w 768"/>
              <a:gd name="T1" fmla="*/ 2147483647 h 196"/>
              <a:gd name="T2" fmla="*/ 0 w 768"/>
              <a:gd name="T3" fmla="*/ 2147483647 h 196"/>
              <a:gd name="T4" fmla="*/ 2147483647 w 768"/>
              <a:gd name="T5" fmla="*/ 2147483647 h 196"/>
              <a:gd name="T6" fmla="*/ 2147483647 w 768"/>
              <a:gd name="T7" fmla="*/ 0 h 196"/>
              <a:gd name="T8" fmla="*/ 2147483647 w 768"/>
              <a:gd name="T9" fmla="*/ 0 h 196"/>
              <a:gd name="T10" fmla="*/ 2147483647 w 768"/>
              <a:gd name="T11" fmla="*/ 2147483647 h 196"/>
              <a:gd name="T12" fmla="*/ 2147483647 w 768"/>
              <a:gd name="T13" fmla="*/ 2147483647 h 196"/>
              <a:gd name="T14" fmla="*/ 2147483647 w 768"/>
              <a:gd name="T15" fmla="*/ 0 h 196"/>
              <a:gd name="T16" fmla="*/ 2147483647 w 768"/>
              <a:gd name="T17" fmla="*/ 0 h 196"/>
              <a:gd name="T18" fmla="*/ 2147483647 w 768"/>
              <a:gd name="T19" fmla="*/ 2147483647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lIns="81342" tIns="40671" rIns="81342" bIns="40671"/>
          <a:lstStyle/>
          <a:p>
            <a:endParaRPr lang="zh-CN" altLang="en-US"/>
          </a:p>
        </p:txBody>
      </p:sp>
      <p:sp>
        <p:nvSpPr>
          <p:cNvPr id="99342" name="Freeform 18"/>
          <p:cNvSpPr>
            <a:spLocks/>
          </p:cNvSpPr>
          <p:nvPr/>
        </p:nvSpPr>
        <p:spPr bwMode="auto">
          <a:xfrm>
            <a:off x="3339663" y="2807505"/>
            <a:ext cx="1579289" cy="233363"/>
          </a:xfrm>
          <a:custGeom>
            <a:avLst/>
            <a:gdLst>
              <a:gd name="T0" fmla="*/ 0 w 768"/>
              <a:gd name="T1" fmla="*/ 2147483647 h 192"/>
              <a:gd name="T2" fmla="*/ 0 w 768"/>
              <a:gd name="T3" fmla="*/ 2147483647 h 192"/>
              <a:gd name="T4" fmla="*/ 2147483647 w 768"/>
              <a:gd name="T5" fmla="*/ 2147483647 h 192"/>
              <a:gd name="T6" fmla="*/ 2147483647 w 768"/>
              <a:gd name="T7" fmla="*/ 0 h 192"/>
              <a:gd name="T8" fmla="*/ 2147483647 w 768"/>
              <a:gd name="T9" fmla="*/ 0 h 192"/>
              <a:gd name="T10" fmla="*/ 2147483647 w 768"/>
              <a:gd name="T11" fmla="*/ 2147483647 h 192"/>
              <a:gd name="T12" fmla="*/ 2147483647 w 768"/>
              <a:gd name="T13" fmla="*/ 2147483647 h 192"/>
              <a:gd name="T14" fmla="*/ 2147483647 w 768"/>
              <a:gd name="T15" fmla="*/ 0 h 192"/>
              <a:gd name="T16" fmla="*/ 2147483647 w 768"/>
              <a:gd name="T17" fmla="*/ 0 h 192"/>
              <a:gd name="T18" fmla="*/ 2147483647 w 768"/>
              <a:gd name="T19" fmla="*/ 2147483647 h 192"/>
              <a:gd name="T20" fmla="*/ 2147483647 w 768"/>
              <a:gd name="T21" fmla="*/ 2147483647 h 192"/>
              <a:gd name="T22" fmla="*/ 2147483647 w 768"/>
              <a:gd name="T23" fmla="*/ 2147483647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8"/>
              <a:gd name="T37" fmla="*/ 0 h 192"/>
              <a:gd name="T38" fmla="*/ 768 w 768"/>
              <a:gd name="T39" fmla="*/ 192 h 1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p:spPr>
        <p:txBody>
          <a:bodyPr lIns="81342" tIns="40671" rIns="81342" bIns="40671"/>
          <a:lstStyle/>
          <a:p>
            <a:endParaRPr lang="zh-CN" altLang="en-US"/>
          </a:p>
        </p:txBody>
      </p:sp>
      <p:sp>
        <p:nvSpPr>
          <p:cNvPr id="99343" name="Freeform 19"/>
          <p:cNvSpPr>
            <a:spLocks/>
          </p:cNvSpPr>
          <p:nvPr/>
        </p:nvSpPr>
        <p:spPr bwMode="auto">
          <a:xfrm>
            <a:off x="4918835" y="2807505"/>
            <a:ext cx="1577701" cy="233363"/>
          </a:xfrm>
          <a:custGeom>
            <a:avLst/>
            <a:gdLst>
              <a:gd name="T0" fmla="*/ 0 w 768"/>
              <a:gd name="T1" fmla="*/ 2147483647 h 192"/>
              <a:gd name="T2" fmla="*/ 0 w 768"/>
              <a:gd name="T3" fmla="*/ 2147483647 h 192"/>
              <a:gd name="T4" fmla="*/ 2147483647 w 768"/>
              <a:gd name="T5" fmla="*/ 2147483647 h 192"/>
              <a:gd name="T6" fmla="*/ 2147483647 w 768"/>
              <a:gd name="T7" fmla="*/ 0 h 192"/>
              <a:gd name="T8" fmla="*/ 2147483647 w 768"/>
              <a:gd name="T9" fmla="*/ 0 h 192"/>
              <a:gd name="T10" fmla="*/ 2147483647 w 768"/>
              <a:gd name="T11" fmla="*/ 2147483647 h 192"/>
              <a:gd name="T12" fmla="*/ 2147483647 w 768"/>
              <a:gd name="T13" fmla="*/ 2147483647 h 192"/>
              <a:gd name="T14" fmla="*/ 2147483647 w 768"/>
              <a:gd name="T15" fmla="*/ 0 h 192"/>
              <a:gd name="T16" fmla="*/ 2147483647 w 768"/>
              <a:gd name="T17" fmla="*/ 0 h 192"/>
              <a:gd name="T18" fmla="*/ 2147483647 w 768"/>
              <a:gd name="T19" fmla="*/ 2147483647 h 192"/>
              <a:gd name="T20" fmla="*/ 2147483647 w 768"/>
              <a:gd name="T21" fmla="*/ 2147483647 h 192"/>
              <a:gd name="T22" fmla="*/ 2147483647 w 768"/>
              <a:gd name="T23" fmla="*/ 2147483647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8"/>
              <a:gd name="T37" fmla="*/ 0 h 192"/>
              <a:gd name="T38" fmla="*/ 768 w 768"/>
              <a:gd name="T39" fmla="*/ 192 h 1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p:spPr>
        <p:txBody>
          <a:bodyPr lIns="81342" tIns="40671" rIns="81342" bIns="40671"/>
          <a:lstStyle/>
          <a:p>
            <a:endParaRPr lang="zh-CN" altLang="en-US"/>
          </a:p>
        </p:txBody>
      </p:sp>
      <p:sp>
        <p:nvSpPr>
          <p:cNvPr id="99344" name="Freeform 20"/>
          <p:cNvSpPr>
            <a:spLocks/>
          </p:cNvSpPr>
          <p:nvPr/>
        </p:nvSpPr>
        <p:spPr bwMode="auto">
          <a:xfrm flipV="1">
            <a:off x="6496653" y="2807505"/>
            <a:ext cx="1577701" cy="233363"/>
          </a:xfrm>
          <a:custGeom>
            <a:avLst/>
            <a:gdLst>
              <a:gd name="T0" fmla="*/ 0 w 768"/>
              <a:gd name="T1" fmla="*/ 2147483647 h 192"/>
              <a:gd name="T2" fmla="*/ 0 w 768"/>
              <a:gd name="T3" fmla="*/ 2147483647 h 192"/>
              <a:gd name="T4" fmla="*/ 2147483647 w 768"/>
              <a:gd name="T5" fmla="*/ 2147483647 h 192"/>
              <a:gd name="T6" fmla="*/ 2147483647 w 768"/>
              <a:gd name="T7" fmla="*/ 0 h 192"/>
              <a:gd name="T8" fmla="*/ 2147483647 w 768"/>
              <a:gd name="T9" fmla="*/ 0 h 192"/>
              <a:gd name="T10" fmla="*/ 2147483647 w 768"/>
              <a:gd name="T11" fmla="*/ 2147483647 h 192"/>
              <a:gd name="T12" fmla="*/ 2147483647 w 768"/>
              <a:gd name="T13" fmla="*/ 2147483647 h 192"/>
              <a:gd name="T14" fmla="*/ 2147483647 w 768"/>
              <a:gd name="T15" fmla="*/ 0 h 192"/>
              <a:gd name="T16" fmla="*/ 2147483647 w 768"/>
              <a:gd name="T17" fmla="*/ 0 h 192"/>
              <a:gd name="T18" fmla="*/ 2147483647 w 768"/>
              <a:gd name="T19" fmla="*/ 2147483647 h 192"/>
              <a:gd name="T20" fmla="*/ 2147483647 w 768"/>
              <a:gd name="T21" fmla="*/ 2147483647 h 192"/>
              <a:gd name="T22" fmla="*/ 2147483647 w 768"/>
              <a:gd name="T23" fmla="*/ 2147483647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8"/>
              <a:gd name="T37" fmla="*/ 0 h 192"/>
              <a:gd name="T38" fmla="*/ 768 w 768"/>
              <a:gd name="T39" fmla="*/ 192 h 1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CCECFF"/>
          </a:solidFill>
          <a:ln w="19050" cmpd="sng">
            <a:solidFill>
              <a:schemeClr val="tx1"/>
            </a:solidFill>
            <a:round/>
            <a:headEnd/>
            <a:tailEnd/>
          </a:ln>
        </p:spPr>
        <p:txBody>
          <a:bodyPr lIns="81342" tIns="40671" rIns="81342" bIns="40671"/>
          <a:lstStyle/>
          <a:p>
            <a:endParaRPr lang="zh-CN" altLang="en-US"/>
          </a:p>
        </p:txBody>
      </p:sp>
      <p:sp>
        <p:nvSpPr>
          <p:cNvPr id="99345" name="Freeform 21"/>
          <p:cNvSpPr>
            <a:spLocks/>
          </p:cNvSpPr>
          <p:nvPr/>
        </p:nvSpPr>
        <p:spPr bwMode="auto">
          <a:xfrm>
            <a:off x="3339663" y="4137566"/>
            <a:ext cx="1579289" cy="234553"/>
          </a:xfrm>
          <a:custGeom>
            <a:avLst/>
            <a:gdLst>
              <a:gd name="T0" fmla="*/ 0 w 768"/>
              <a:gd name="T1" fmla="*/ 2147483647 h 192"/>
              <a:gd name="T2" fmla="*/ 0 w 768"/>
              <a:gd name="T3" fmla="*/ 0 h 192"/>
              <a:gd name="T4" fmla="*/ 2147483647 w 768"/>
              <a:gd name="T5" fmla="*/ 0 h 192"/>
              <a:gd name="T6" fmla="*/ 2147483647 w 768"/>
              <a:gd name="T7" fmla="*/ 2147483647 h 192"/>
              <a:gd name="T8" fmla="*/ 2147483647 w 768"/>
              <a:gd name="T9" fmla="*/ 2147483647 h 192"/>
              <a:gd name="T10" fmla="*/ 2147483647 w 768"/>
              <a:gd name="T11" fmla="*/ 0 h 192"/>
              <a:gd name="T12" fmla="*/ 2147483647 w 768"/>
              <a:gd name="T13" fmla="*/ 0 h 192"/>
              <a:gd name="T14" fmla="*/ 2147483647 w 768"/>
              <a:gd name="T15" fmla="*/ 2147483647 h 192"/>
              <a:gd name="T16" fmla="*/ 2147483647 w 768"/>
              <a:gd name="T17" fmla="*/ 2147483647 h 192"/>
              <a:gd name="T18" fmla="*/ 2147483647 w 768"/>
              <a:gd name="T19" fmla="*/ 0 h 192"/>
              <a:gd name="T20" fmla="*/ 2147483647 w 768"/>
              <a:gd name="T21" fmla="*/ 0 h 192"/>
              <a:gd name="T22" fmla="*/ 2147483647 w 768"/>
              <a:gd name="T23" fmla="*/ 2147483647 h 192"/>
              <a:gd name="T24" fmla="*/ 2147483647 w 768"/>
              <a:gd name="T25" fmla="*/ 2147483647 h 192"/>
              <a:gd name="T26" fmla="*/ 2147483647 w 768"/>
              <a:gd name="T27" fmla="*/ 2147483647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8"/>
              <a:gd name="T43" fmla="*/ 0 h 192"/>
              <a:gd name="T44" fmla="*/ 768 w 768"/>
              <a:gd name="T45" fmla="*/ 192 h 1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808000"/>
          </a:solidFill>
          <a:ln w="19050" cmpd="sng">
            <a:solidFill>
              <a:schemeClr val="tx1"/>
            </a:solidFill>
            <a:round/>
            <a:headEnd/>
            <a:tailEnd/>
          </a:ln>
        </p:spPr>
        <p:txBody>
          <a:bodyPr lIns="81342" tIns="40671" rIns="81342" bIns="40671"/>
          <a:lstStyle/>
          <a:p>
            <a:endParaRPr lang="zh-CN" altLang="en-US"/>
          </a:p>
        </p:txBody>
      </p:sp>
      <p:sp>
        <p:nvSpPr>
          <p:cNvPr id="99346" name="Freeform 22"/>
          <p:cNvSpPr>
            <a:spLocks/>
          </p:cNvSpPr>
          <p:nvPr/>
        </p:nvSpPr>
        <p:spPr bwMode="auto">
          <a:xfrm>
            <a:off x="4918835" y="4137566"/>
            <a:ext cx="1577701" cy="234553"/>
          </a:xfrm>
          <a:custGeom>
            <a:avLst/>
            <a:gdLst>
              <a:gd name="T0" fmla="*/ 0 w 768"/>
              <a:gd name="T1" fmla="*/ 2147483647 h 192"/>
              <a:gd name="T2" fmla="*/ 0 w 768"/>
              <a:gd name="T3" fmla="*/ 0 h 192"/>
              <a:gd name="T4" fmla="*/ 2147483647 w 768"/>
              <a:gd name="T5" fmla="*/ 0 h 192"/>
              <a:gd name="T6" fmla="*/ 2147483647 w 768"/>
              <a:gd name="T7" fmla="*/ 2147483647 h 192"/>
              <a:gd name="T8" fmla="*/ 2147483647 w 768"/>
              <a:gd name="T9" fmla="*/ 2147483647 h 192"/>
              <a:gd name="T10" fmla="*/ 2147483647 w 768"/>
              <a:gd name="T11" fmla="*/ 0 h 192"/>
              <a:gd name="T12" fmla="*/ 2147483647 w 768"/>
              <a:gd name="T13" fmla="*/ 0 h 192"/>
              <a:gd name="T14" fmla="*/ 2147483647 w 768"/>
              <a:gd name="T15" fmla="*/ 2147483647 h 192"/>
              <a:gd name="T16" fmla="*/ 2147483647 w 768"/>
              <a:gd name="T17" fmla="*/ 2147483647 h 192"/>
              <a:gd name="T18" fmla="*/ 2147483647 w 768"/>
              <a:gd name="T19" fmla="*/ 0 h 192"/>
              <a:gd name="T20" fmla="*/ 2147483647 w 768"/>
              <a:gd name="T21" fmla="*/ 0 h 192"/>
              <a:gd name="T22" fmla="*/ 2147483647 w 768"/>
              <a:gd name="T23" fmla="*/ 2147483647 h 192"/>
              <a:gd name="T24" fmla="*/ 2147483647 w 768"/>
              <a:gd name="T25" fmla="*/ 2147483647 h 192"/>
              <a:gd name="T26" fmla="*/ 2147483647 w 768"/>
              <a:gd name="T27" fmla="*/ 2147483647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8"/>
              <a:gd name="T43" fmla="*/ 0 h 192"/>
              <a:gd name="T44" fmla="*/ 768 w 768"/>
              <a:gd name="T45" fmla="*/ 192 h 1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808000"/>
          </a:solidFill>
          <a:ln w="19050" cmpd="sng">
            <a:solidFill>
              <a:schemeClr val="tx1"/>
            </a:solidFill>
            <a:round/>
            <a:headEnd/>
            <a:tailEnd/>
          </a:ln>
        </p:spPr>
        <p:txBody>
          <a:bodyPr lIns="81342" tIns="40671" rIns="81342" bIns="40671"/>
          <a:lstStyle/>
          <a:p>
            <a:endParaRPr lang="zh-CN" altLang="en-US"/>
          </a:p>
        </p:txBody>
      </p:sp>
      <p:sp>
        <p:nvSpPr>
          <p:cNvPr id="99347" name="Freeform 23"/>
          <p:cNvSpPr>
            <a:spLocks/>
          </p:cNvSpPr>
          <p:nvPr/>
        </p:nvSpPr>
        <p:spPr bwMode="auto">
          <a:xfrm flipV="1">
            <a:off x="6496653" y="4137566"/>
            <a:ext cx="1577701" cy="234553"/>
          </a:xfrm>
          <a:custGeom>
            <a:avLst/>
            <a:gdLst>
              <a:gd name="T0" fmla="*/ 0 w 768"/>
              <a:gd name="T1" fmla="*/ 2147483647 h 192"/>
              <a:gd name="T2" fmla="*/ 0 w 768"/>
              <a:gd name="T3" fmla="*/ 0 h 192"/>
              <a:gd name="T4" fmla="*/ 2147483647 w 768"/>
              <a:gd name="T5" fmla="*/ 0 h 192"/>
              <a:gd name="T6" fmla="*/ 2147483647 w 768"/>
              <a:gd name="T7" fmla="*/ 2147483647 h 192"/>
              <a:gd name="T8" fmla="*/ 2147483647 w 768"/>
              <a:gd name="T9" fmla="*/ 2147483647 h 192"/>
              <a:gd name="T10" fmla="*/ 2147483647 w 768"/>
              <a:gd name="T11" fmla="*/ 0 h 192"/>
              <a:gd name="T12" fmla="*/ 2147483647 w 768"/>
              <a:gd name="T13" fmla="*/ 0 h 192"/>
              <a:gd name="T14" fmla="*/ 2147483647 w 768"/>
              <a:gd name="T15" fmla="*/ 2147483647 h 192"/>
              <a:gd name="T16" fmla="*/ 2147483647 w 768"/>
              <a:gd name="T17" fmla="*/ 2147483647 h 192"/>
              <a:gd name="T18" fmla="*/ 2147483647 w 768"/>
              <a:gd name="T19" fmla="*/ 0 h 192"/>
              <a:gd name="T20" fmla="*/ 2147483647 w 768"/>
              <a:gd name="T21" fmla="*/ 0 h 192"/>
              <a:gd name="T22" fmla="*/ 2147483647 w 768"/>
              <a:gd name="T23" fmla="*/ 2147483647 h 192"/>
              <a:gd name="T24" fmla="*/ 2147483647 w 768"/>
              <a:gd name="T25" fmla="*/ 2147483647 h 192"/>
              <a:gd name="T26" fmla="*/ 2147483647 w 768"/>
              <a:gd name="T27" fmla="*/ 2147483647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8"/>
              <a:gd name="T43" fmla="*/ 0 h 192"/>
              <a:gd name="T44" fmla="*/ 768 w 768"/>
              <a:gd name="T45" fmla="*/ 192 h 1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headEnd/>
            <a:tailEnd/>
          </a:ln>
        </p:spPr>
        <p:txBody>
          <a:bodyPr lIns="81342" tIns="40671" rIns="81342" bIns="40671"/>
          <a:lstStyle/>
          <a:p>
            <a:endParaRPr lang="zh-CN" altLang="en-US"/>
          </a:p>
        </p:txBody>
      </p:sp>
      <p:sp>
        <p:nvSpPr>
          <p:cNvPr id="99348" name="Freeform 24"/>
          <p:cNvSpPr>
            <a:spLocks/>
          </p:cNvSpPr>
          <p:nvPr/>
        </p:nvSpPr>
        <p:spPr bwMode="auto">
          <a:xfrm>
            <a:off x="3339533" y="3740946"/>
            <a:ext cx="4734691" cy="235744"/>
          </a:xfrm>
          <a:custGeom>
            <a:avLst/>
            <a:gdLst>
              <a:gd name="T0" fmla="*/ 0 w 2827"/>
              <a:gd name="T1" fmla="*/ 2147483647 h 194"/>
              <a:gd name="T2" fmla="*/ 0 w 2827"/>
              <a:gd name="T3" fmla="*/ 0 h 194"/>
              <a:gd name="T4" fmla="*/ 2147483647 w 2827"/>
              <a:gd name="T5" fmla="*/ 2147483647 h 194"/>
              <a:gd name="T6" fmla="*/ 2147483647 w 2827"/>
              <a:gd name="T7" fmla="*/ 2147483647 h 194"/>
              <a:gd name="T8" fmla="*/ 2147483647 w 2827"/>
              <a:gd name="T9" fmla="*/ 2147483647 h 194"/>
              <a:gd name="T10" fmla="*/ 2147483647 w 2827"/>
              <a:gd name="T11" fmla="*/ 2147483647 h 194"/>
              <a:gd name="T12" fmla="*/ 0 60000 65536"/>
              <a:gd name="T13" fmla="*/ 0 60000 65536"/>
              <a:gd name="T14" fmla="*/ 0 60000 65536"/>
              <a:gd name="T15" fmla="*/ 0 60000 65536"/>
              <a:gd name="T16" fmla="*/ 0 60000 65536"/>
              <a:gd name="T17" fmla="*/ 0 60000 65536"/>
              <a:gd name="T18" fmla="*/ 0 w 2827"/>
              <a:gd name="T19" fmla="*/ 0 h 194"/>
              <a:gd name="T20" fmla="*/ 2827 w 2827"/>
              <a:gd name="T21" fmla="*/ 194 h 194"/>
            </a:gdLst>
            <a:ahLst/>
            <a:cxnLst>
              <a:cxn ang="T12">
                <a:pos x="T0" y="T1"/>
              </a:cxn>
              <a:cxn ang="T13">
                <a:pos x="T2" y="T3"/>
              </a:cxn>
              <a:cxn ang="T14">
                <a:pos x="T4" y="T5"/>
              </a:cxn>
              <a:cxn ang="T15">
                <a:pos x="T6" y="T7"/>
              </a:cxn>
              <a:cxn ang="T16">
                <a:pos x="T8" y="T9"/>
              </a:cxn>
              <a:cxn ang="T17">
                <a:pos x="T10" y="T11"/>
              </a:cxn>
            </a:cxnLst>
            <a:rect l="T18" t="T19" r="T20" b="T21"/>
            <a:pathLst>
              <a:path w="2827" h="194">
                <a:moveTo>
                  <a:pt x="0" y="96"/>
                </a:moveTo>
                <a:lnTo>
                  <a:pt x="0" y="0"/>
                </a:lnTo>
                <a:lnTo>
                  <a:pt x="1886" y="2"/>
                </a:lnTo>
                <a:lnTo>
                  <a:pt x="1886" y="194"/>
                </a:lnTo>
                <a:lnTo>
                  <a:pt x="2826" y="192"/>
                </a:lnTo>
                <a:lnTo>
                  <a:pt x="2827" y="96"/>
                </a:lnTo>
              </a:path>
            </a:pathLst>
          </a:custGeom>
          <a:solidFill>
            <a:srgbClr val="FFFF66"/>
          </a:solidFill>
          <a:ln w="19050" cmpd="sng">
            <a:solidFill>
              <a:schemeClr val="tx1"/>
            </a:solidFill>
            <a:round/>
            <a:headEnd/>
            <a:tailEnd/>
          </a:ln>
        </p:spPr>
        <p:txBody>
          <a:bodyPr lIns="81342" tIns="40671" rIns="81342" bIns="40671"/>
          <a:lstStyle/>
          <a:p>
            <a:endParaRPr lang="zh-CN" altLang="en-US"/>
          </a:p>
        </p:txBody>
      </p:sp>
      <p:sp>
        <p:nvSpPr>
          <p:cNvPr id="99349" name="Freeform 25"/>
          <p:cNvSpPr>
            <a:spLocks/>
          </p:cNvSpPr>
          <p:nvPr/>
        </p:nvSpPr>
        <p:spPr bwMode="auto">
          <a:xfrm>
            <a:off x="3339533" y="1464469"/>
            <a:ext cx="4734691" cy="234554"/>
          </a:xfrm>
          <a:custGeom>
            <a:avLst/>
            <a:gdLst>
              <a:gd name="T0" fmla="*/ 0 w 2304"/>
              <a:gd name="T1" fmla="*/ 2147483647 h 192"/>
              <a:gd name="T2" fmla="*/ 0 w 2304"/>
              <a:gd name="T3" fmla="*/ 0 h 192"/>
              <a:gd name="T4" fmla="*/ 2147483647 w 2304"/>
              <a:gd name="T5" fmla="*/ 0 h 192"/>
              <a:gd name="T6" fmla="*/ 2147483647 w 2304"/>
              <a:gd name="T7" fmla="*/ 2147483647 h 192"/>
              <a:gd name="T8" fmla="*/ 2147483647 w 2304"/>
              <a:gd name="T9" fmla="*/ 2147483647 h 192"/>
              <a:gd name="T10" fmla="*/ 2147483647 w 2304"/>
              <a:gd name="T11" fmla="*/ 2147483647 h 192"/>
              <a:gd name="T12" fmla="*/ 0 60000 65536"/>
              <a:gd name="T13" fmla="*/ 0 60000 65536"/>
              <a:gd name="T14" fmla="*/ 0 60000 65536"/>
              <a:gd name="T15" fmla="*/ 0 60000 65536"/>
              <a:gd name="T16" fmla="*/ 0 60000 65536"/>
              <a:gd name="T17" fmla="*/ 0 60000 65536"/>
              <a:gd name="T18" fmla="*/ 0 w 2304"/>
              <a:gd name="T19" fmla="*/ 0 h 192"/>
              <a:gd name="T20" fmla="*/ 2304 w 2304"/>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2304" h="192">
                <a:moveTo>
                  <a:pt x="0" y="96"/>
                </a:moveTo>
                <a:lnTo>
                  <a:pt x="0" y="0"/>
                </a:lnTo>
                <a:lnTo>
                  <a:pt x="1536" y="0"/>
                </a:lnTo>
                <a:lnTo>
                  <a:pt x="1536" y="192"/>
                </a:lnTo>
                <a:lnTo>
                  <a:pt x="2304" y="192"/>
                </a:lnTo>
                <a:lnTo>
                  <a:pt x="2304" y="96"/>
                </a:lnTo>
              </a:path>
            </a:pathLst>
          </a:custGeom>
          <a:solidFill>
            <a:srgbClr val="FFFF66"/>
          </a:solidFill>
          <a:ln w="19050" cmpd="sng">
            <a:solidFill>
              <a:schemeClr val="tx1"/>
            </a:solidFill>
            <a:round/>
            <a:headEnd/>
            <a:tailEnd/>
          </a:ln>
        </p:spPr>
        <p:txBody>
          <a:bodyPr lIns="81342" tIns="40671" rIns="81342" bIns="40671"/>
          <a:lstStyle/>
          <a:p>
            <a:endParaRPr lang="zh-CN" altLang="en-US"/>
          </a:p>
        </p:txBody>
      </p:sp>
      <p:sp>
        <p:nvSpPr>
          <p:cNvPr id="99350" name="Line 26"/>
          <p:cNvSpPr>
            <a:spLocks noChangeShapeType="1"/>
          </p:cNvSpPr>
          <p:nvPr/>
        </p:nvSpPr>
        <p:spPr bwMode="auto">
          <a:xfrm>
            <a:off x="4918809" y="1377555"/>
            <a:ext cx="0" cy="1166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51" name="Text Box 27"/>
          <p:cNvSpPr txBox="1">
            <a:spLocks noChangeArrowheads="1"/>
          </p:cNvSpPr>
          <p:nvPr/>
        </p:nvSpPr>
        <p:spPr bwMode="auto">
          <a:xfrm>
            <a:off x="3934730" y="1216819"/>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1</a:t>
            </a:r>
          </a:p>
        </p:txBody>
      </p:sp>
      <p:sp>
        <p:nvSpPr>
          <p:cNvPr id="99352" name="Line 28"/>
          <p:cNvSpPr>
            <a:spLocks noChangeShapeType="1"/>
          </p:cNvSpPr>
          <p:nvPr/>
        </p:nvSpPr>
        <p:spPr bwMode="auto">
          <a:xfrm>
            <a:off x="3183974" y="2922985"/>
            <a:ext cx="5285457"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53" name="Line 29"/>
          <p:cNvSpPr>
            <a:spLocks noChangeShapeType="1"/>
          </p:cNvSpPr>
          <p:nvPr/>
        </p:nvSpPr>
        <p:spPr bwMode="auto">
          <a:xfrm>
            <a:off x="3183974" y="3857625"/>
            <a:ext cx="5285457"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54" name="Line 30"/>
          <p:cNvSpPr>
            <a:spLocks noChangeShapeType="1"/>
          </p:cNvSpPr>
          <p:nvPr/>
        </p:nvSpPr>
        <p:spPr bwMode="auto">
          <a:xfrm flipV="1">
            <a:off x="3183974" y="4255294"/>
            <a:ext cx="5285457" cy="10716"/>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55" name="Freeform 31"/>
          <p:cNvSpPr>
            <a:spLocks/>
          </p:cNvSpPr>
          <p:nvPr/>
        </p:nvSpPr>
        <p:spPr bwMode="auto">
          <a:xfrm>
            <a:off x="3339663" y="3157537"/>
            <a:ext cx="1579289" cy="466725"/>
          </a:xfrm>
          <a:custGeom>
            <a:avLst/>
            <a:gdLst>
              <a:gd name="T0" fmla="*/ 0 w 768"/>
              <a:gd name="T1" fmla="*/ 2147483647 h 384"/>
              <a:gd name="T2" fmla="*/ 0 w 768"/>
              <a:gd name="T3" fmla="*/ 2147483647 h 384"/>
              <a:gd name="T4" fmla="*/ 2147483647 w 768"/>
              <a:gd name="T5" fmla="*/ 2147483647 h 384"/>
              <a:gd name="T6" fmla="*/ 2147483647 w 768"/>
              <a:gd name="T7" fmla="*/ 2147483647 h 384"/>
              <a:gd name="T8" fmla="*/ 2147483647 w 768"/>
              <a:gd name="T9" fmla="*/ 2147483647 h 384"/>
              <a:gd name="T10" fmla="*/ 2147483647 w 768"/>
              <a:gd name="T11" fmla="*/ 0 h 384"/>
              <a:gd name="T12" fmla="*/ 2147483647 w 768"/>
              <a:gd name="T13" fmla="*/ 0 h 384"/>
              <a:gd name="T14" fmla="*/ 2147483647 w 768"/>
              <a:gd name="T15" fmla="*/ 2147483647 h 384"/>
              <a:gd name="T16" fmla="*/ 2147483647 w 768"/>
              <a:gd name="T17" fmla="*/ 2147483647 h 384"/>
              <a:gd name="T18" fmla="*/ 2147483647 w 768"/>
              <a:gd name="T19" fmla="*/ 0 h 384"/>
              <a:gd name="T20" fmla="*/ 2147483647 w 768"/>
              <a:gd name="T21" fmla="*/ 0 h 384"/>
              <a:gd name="T22" fmla="*/ 2147483647 w 768"/>
              <a:gd name="T23" fmla="*/ 2147483647 h 384"/>
              <a:gd name="T24" fmla="*/ 2147483647 w 768"/>
              <a:gd name="T25" fmla="*/ 2147483647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8"/>
              <a:gd name="T40" fmla="*/ 0 h 384"/>
              <a:gd name="T41" fmla="*/ 768 w 768"/>
              <a:gd name="T42" fmla="*/ 384 h 3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p:spPr>
        <p:txBody>
          <a:bodyPr lIns="81342" tIns="40671" rIns="81342" bIns="40671"/>
          <a:lstStyle/>
          <a:p>
            <a:endParaRPr lang="zh-CN" altLang="en-US"/>
          </a:p>
        </p:txBody>
      </p:sp>
      <p:sp>
        <p:nvSpPr>
          <p:cNvPr id="99356" name="Freeform 32"/>
          <p:cNvSpPr>
            <a:spLocks/>
          </p:cNvSpPr>
          <p:nvPr/>
        </p:nvSpPr>
        <p:spPr bwMode="auto">
          <a:xfrm>
            <a:off x="4918835" y="3157537"/>
            <a:ext cx="1577701" cy="466725"/>
          </a:xfrm>
          <a:custGeom>
            <a:avLst/>
            <a:gdLst>
              <a:gd name="T0" fmla="*/ 0 w 768"/>
              <a:gd name="T1" fmla="*/ 2147483647 h 384"/>
              <a:gd name="T2" fmla="*/ 0 w 768"/>
              <a:gd name="T3" fmla="*/ 2147483647 h 384"/>
              <a:gd name="T4" fmla="*/ 2147483647 w 768"/>
              <a:gd name="T5" fmla="*/ 2147483647 h 384"/>
              <a:gd name="T6" fmla="*/ 2147483647 w 768"/>
              <a:gd name="T7" fmla="*/ 2147483647 h 384"/>
              <a:gd name="T8" fmla="*/ 2147483647 w 768"/>
              <a:gd name="T9" fmla="*/ 2147483647 h 384"/>
              <a:gd name="T10" fmla="*/ 2147483647 w 768"/>
              <a:gd name="T11" fmla="*/ 0 h 384"/>
              <a:gd name="T12" fmla="*/ 2147483647 w 768"/>
              <a:gd name="T13" fmla="*/ 0 h 384"/>
              <a:gd name="T14" fmla="*/ 2147483647 w 768"/>
              <a:gd name="T15" fmla="*/ 2147483647 h 384"/>
              <a:gd name="T16" fmla="*/ 2147483647 w 768"/>
              <a:gd name="T17" fmla="*/ 2147483647 h 384"/>
              <a:gd name="T18" fmla="*/ 2147483647 w 768"/>
              <a:gd name="T19" fmla="*/ 0 h 384"/>
              <a:gd name="T20" fmla="*/ 2147483647 w 768"/>
              <a:gd name="T21" fmla="*/ 0 h 384"/>
              <a:gd name="T22" fmla="*/ 2147483647 w 768"/>
              <a:gd name="T23" fmla="*/ 2147483647 h 384"/>
              <a:gd name="T24" fmla="*/ 2147483647 w 768"/>
              <a:gd name="T25" fmla="*/ 2147483647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8"/>
              <a:gd name="T40" fmla="*/ 0 h 384"/>
              <a:gd name="T41" fmla="*/ 768 w 768"/>
              <a:gd name="T42" fmla="*/ 384 h 3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p:spPr>
        <p:txBody>
          <a:bodyPr lIns="81342" tIns="40671" rIns="81342" bIns="40671"/>
          <a:lstStyle/>
          <a:p>
            <a:endParaRPr lang="zh-CN" altLang="en-US"/>
          </a:p>
        </p:txBody>
      </p:sp>
      <p:sp>
        <p:nvSpPr>
          <p:cNvPr id="99357" name="Freeform 33"/>
          <p:cNvSpPr>
            <a:spLocks/>
          </p:cNvSpPr>
          <p:nvPr/>
        </p:nvSpPr>
        <p:spPr bwMode="auto">
          <a:xfrm flipV="1">
            <a:off x="6496653" y="3157537"/>
            <a:ext cx="1577701" cy="466725"/>
          </a:xfrm>
          <a:custGeom>
            <a:avLst/>
            <a:gdLst>
              <a:gd name="T0" fmla="*/ 0 w 768"/>
              <a:gd name="T1" fmla="*/ 2147483647 h 384"/>
              <a:gd name="T2" fmla="*/ 0 w 768"/>
              <a:gd name="T3" fmla="*/ 2147483647 h 384"/>
              <a:gd name="T4" fmla="*/ 2147483647 w 768"/>
              <a:gd name="T5" fmla="*/ 2147483647 h 384"/>
              <a:gd name="T6" fmla="*/ 2147483647 w 768"/>
              <a:gd name="T7" fmla="*/ 2147483647 h 384"/>
              <a:gd name="T8" fmla="*/ 2147483647 w 768"/>
              <a:gd name="T9" fmla="*/ 2147483647 h 384"/>
              <a:gd name="T10" fmla="*/ 2147483647 w 768"/>
              <a:gd name="T11" fmla="*/ 0 h 384"/>
              <a:gd name="T12" fmla="*/ 2147483647 w 768"/>
              <a:gd name="T13" fmla="*/ 0 h 384"/>
              <a:gd name="T14" fmla="*/ 2147483647 w 768"/>
              <a:gd name="T15" fmla="*/ 2147483647 h 384"/>
              <a:gd name="T16" fmla="*/ 2147483647 w 768"/>
              <a:gd name="T17" fmla="*/ 2147483647 h 384"/>
              <a:gd name="T18" fmla="*/ 2147483647 w 768"/>
              <a:gd name="T19" fmla="*/ 0 h 384"/>
              <a:gd name="T20" fmla="*/ 2147483647 w 768"/>
              <a:gd name="T21" fmla="*/ 0 h 384"/>
              <a:gd name="T22" fmla="*/ 2147483647 w 768"/>
              <a:gd name="T23" fmla="*/ 2147483647 h 384"/>
              <a:gd name="T24" fmla="*/ 2147483647 w 768"/>
              <a:gd name="T25" fmla="*/ 2147483647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8"/>
              <a:gd name="T40" fmla="*/ 0 h 384"/>
              <a:gd name="T41" fmla="*/ 768 w 768"/>
              <a:gd name="T42" fmla="*/ 384 h 3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headEnd/>
            <a:tailEnd/>
          </a:ln>
        </p:spPr>
        <p:txBody>
          <a:bodyPr lIns="81342" tIns="40671" rIns="81342" bIns="40671"/>
          <a:lstStyle/>
          <a:p>
            <a:endParaRPr lang="zh-CN" altLang="en-US"/>
          </a:p>
        </p:txBody>
      </p:sp>
      <p:sp>
        <p:nvSpPr>
          <p:cNvPr id="99358" name="Line 34"/>
          <p:cNvSpPr>
            <a:spLocks noChangeShapeType="1"/>
          </p:cNvSpPr>
          <p:nvPr/>
        </p:nvSpPr>
        <p:spPr bwMode="auto">
          <a:xfrm>
            <a:off x="3183974" y="3389710"/>
            <a:ext cx="5285457"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59" name="Line 35"/>
          <p:cNvSpPr>
            <a:spLocks noChangeShapeType="1"/>
          </p:cNvSpPr>
          <p:nvPr/>
        </p:nvSpPr>
        <p:spPr bwMode="auto">
          <a:xfrm>
            <a:off x="3206193" y="1582341"/>
            <a:ext cx="5263236"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60" name="Text Box 36"/>
          <p:cNvSpPr txBox="1">
            <a:spLocks noChangeArrowheads="1"/>
          </p:cNvSpPr>
          <p:nvPr/>
        </p:nvSpPr>
        <p:spPr bwMode="auto">
          <a:xfrm>
            <a:off x="5521955" y="1216819"/>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1</a:t>
            </a:r>
          </a:p>
        </p:txBody>
      </p:sp>
      <p:sp>
        <p:nvSpPr>
          <p:cNvPr id="99361" name="Text Box 37"/>
          <p:cNvSpPr txBox="1">
            <a:spLocks noChangeArrowheads="1"/>
          </p:cNvSpPr>
          <p:nvPr/>
        </p:nvSpPr>
        <p:spPr bwMode="auto">
          <a:xfrm>
            <a:off x="7104416" y="1216819"/>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0</a:t>
            </a:r>
          </a:p>
        </p:txBody>
      </p:sp>
      <p:sp>
        <p:nvSpPr>
          <p:cNvPr id="99362" name="Text Box 38"/>
          <p:cNvSpPr txBox="1">
            <a:spLocks noChangeArrowheads="1"/>
          </p:cNvSpPr>
          <p:nvPr/>
        </p:nvSpPr>
        <p:spPr bwMode="auto">
          <a:xfrm>
            <a:off x="8471019" y="1388269"/>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9363" name="Text Box 39"/>
          <p:cNvSpPr txBox="1">
            <a:spLocks noChangeArrowheads="1"/>
          </p:cNvSpPr>
          <p:nvPr/>
        </p:nvSpPr>
        <p:spPr bwMode="auto">
          <a:xfrm>
            <a:off x="8471019" y="1922860"/>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9364" name="Text Box 40"/>
          <p:cNvSpPr txBox="1">
            <a:spLocks noChangeArrowheads="1"/>
          </p:cNvSpPr>
          <p:nvPr/>
        </p:nvSpPr>
        <p:spPr bwMode="auto">
          <a:xfrm>
            <a:off x="8471019" y="2751535"/>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9365" name="Text Box 41"/>
          <p:cNvSpPr txBox="1">
            <a:spLocks noChangeArrowheads="1"/>
          </p:cNvSpPr>
          <p:nvPr/>
        </p:nvSpPr>
        <p:spPr bwMode="auto">
          <a:xfrm>
            <a:off x="8471019" y="3207544"/>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9366" name="Text Box 42"/>
          <p:cNvSpPr txBox="1">
            <a:spLocks noChangeArrowheads="1"/>
          </p:cNvSpPr>
          <p:nvPr/>
        </p:nvSpPr>
        <p:spPr bwMode="auto">
          <a:xfrm>
            <a:off x="8471019" y="3674269"/>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9367" name="Text Box 43"/>
          <p:cNvSpPr txBox="1">
            <a:spLocks noChangeArrowheads="1"/>
          </p:cNvSpPr>
          <p:nvPr/>
        </p:nvSpPr>
        <p:spPr bwMode="auto">
          <a:xfrm>
            <a:off x="8471019" y="4070748"/>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9368" name="Rectangle 44"/>
          <p:cNvSpPr>
            <a:spLocks noChangeArrowheads="1"/>
          </p:cNvSpPr>
          <p:nvPr/>
        </p:nvSpPr>
        <p:spPr bwMode="auto">
          <a:xfrm>
            <a:off x="3606176" y="1699024"/>
            <a:ext cx="1058679" cy="204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99369" name="Text Box 45"/>
          <p:cNvSpPr txBox="1">
            <a:spLocks noChangeArrowheads="1"/>
          </p:cNvSpPr>
          <p:nvPr/>
        </p:nvSpPr>
        <p:spPr bwMode="auto">
          <a:xfrm>
            <a:off x="3596650" y="1626394"/>
            <a:ext cx="1113828"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i="1">
                <a:solidFill>
                  <a:srgbClr val="333399"/>
                </a:solidFill>
                <a:latin typeface="Arial" charset="0"/>
                <a:ea typeface="黑体" pitchFamily="49" charset="-122"/>
              </a:rPr>
              <a:t>m</a:t>
            </a:r>
            <a:r>
              <a:rPr lang="en-US" altLang="zh-CN" sz="1800">
                <a:solidFill>
                  <a:srgbClr val="333399"/>
                </a:solidFill>
                <a:latin typeface="Arial" charset="0"/>
                <a:ea typeface="黑体" pitchFamily="49" charset="-122"/>
              </a:rPr>
              <a:t> </a:t>
            </a:r>
            <a:r>
              <a:rPr lang="zh-CN" altLang="en-US" sz="1800">
                <a:solidFill>
                  <a:srgbClr val="333399"/>
                </a:solidFill>
                <a:latin typeface="Arial" charset="0"/>
                <a:ea typeface="黑体" pitchFamily="49" charset="-122"/>
              </a:rPr>
              <a:t>个码片</a:t>
            </a:r>
          </a:p>
        </p:txBody>
      </p:sp>
      <p:sp>
        <p:nvSpPr>
          <p:cNvPr id="99370" name="Freeform 46"/>
          <p:cNvSpPr>
            <a:spLocks/>
          </p:cNvSpPr>
          <p:nvPr/>
        </p:nvSpPr>
        <p:spPr bwMode="auto">
          <a:xfrm>
            <a:off x="3339663" y="2394347"/>
            <a:ext cx="1579289" cy="238125"/>
          </a:xfrm>
          <a:custGeom>
            <a:avLst/>
            <a:gdLst>
              <a:gd name="T0" fmla="*/ 0 w 768"/>
              <a:gd name="T1" fmla="*/ 2147483647 h 196"/>
              <a:gd name="T2" fmla="*/ 0 w 768"/>
              <a:gd name="T3" fmla="*/ 2147483647 h 196"/>
              <a:gd name="T4" fmla="*/ 2147483647 w 768"/>
              <a:gd name="T5" fmla="*/ 2147483647 h 196"/>
              <a:gd name="T6" fmla="*/ 2147483647 w 768"/>
              <a:gd name="T7" fmla="*/ 0 h 196"/>
              <a:gd name="T8" fmla="*/ 2147483647 w 768"/>
              <a:gd name="T9" fmla="*/ 0 h 196"/>
              <a:gd name="T10" fmla="*/ 2147483647 w 768"/>
              <a:gd name="T11" fmla="*/ 2147483647 h 196"/>
              <a:gd name="T12" fmla="*/ 2147483647 w 768"/>
              <a:gd name="T13" fmla="*/ 2147483647 h 196"/>
              <a:gd name="T14" fmla="*/ 2147483647 w 768"/>
              <a:gd name="T15" fmla="*/ 0 h 196"/>
              <a:gd name="T16" fmla="*/ 2147483647 w 768"/>
              <a:gd name="T17" fmla="*/ 0 h 196"/>
              <a:gd name="T18" fmla="*/ 2147483647 w 768"/>
              <a:gd name="T19" fmla="*/ 2147483647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lIns="81342" tIns="40671" rIns="81342" bIns="40671"/>
          <a:lstStyle/>
          <a:p>
            <a:endParaRPr lang="zh-CN" altLang="en-US"/>
          </a:p>
        </p:txBody>
      </p:sp>
      <p:sp>
        <p:nvSpPr>
          <p:cNvPr id="99371" name="Freeform 47"/>
          <p:cNvSpPr>
            <a:spLocks/>
          </p:cNvSpPr>
          <p:nvPr/>
        </p:nvSpPr>
        <p:spPr bwMode="auto">
          <a:xfrm>
            <a:off x="4918835" y="2394347"/>
            <a:ext cx="1577701" cy="238125"/>
          </a:xfrm>
          <a:custGeom>
            <a:avLst/>
            <a:gdLst>
              <a:gd name="T0" fmla="*/ 0 w 768"/>
              <a:gd name="T1" fmla="*/ 2147483647 h 196"/>
              <a:gd name="T2" fmla="*/ 0 w 768"/>
              <a:gd name="T3" fmla="*/ 2147483647 h 196"/>
              <a:gd name="T4" fmla="*/ 2147483647 w 768"/>
              <a:gd name="T5" fmla="*/ 2147483647 h 196"/>
              <a:gd name="T6" fmla="*/ 2147483647 w 768"/>
              <a:gd name="T7" fmla="*/ 0 h 196"/>
              <a:gd name="T8" fmla="*/ 2147483647 w 768"/>
              <a:gd name="T9" fmla="*/ 0 h 196"/>
              <a:gd name="T10" fmla="*/ 2147483647 w 768"/>
              <a:gd name="T11" fmla="*/ 2147483647 h 196"/>
              <a:gd name="T12" fmla="*/ 2147483647 w 768"/>
              <a:gd name="T13" fmla="*/ 2147483647 h 196"/>
              <a:gd name="T14" fmla="*/ 2147483647 w 768"/>
              <a:gd name="T15" fmla="*/ 0 h 196"/>
              <a:gd name="T16" fmla="*/ 2147483647 w 768"/>
              <a:gd name="T17" fmla="*/ 0 h 196"/>
              <a:gd name="T18" fmla="*/ 2147483647 w 768"/>
              <a:gd name="T19" fmla="*/ 2147483647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lIns="81342" tIns="40671" rIns="81342" bIns="40671"/>
          <a:lstStyle/>
          <a:p>
            <a:endParaRPr lang="zh-CN" altLang="en-US"/>
          </a:p>
        </p:txBody>
      </p:sp>
      <p:sp>
        <p:nvSpPr>
          <p:cNvPr id="99372" name="Freeform 48"/>
          <p:cNvSpPr>
            <a:spLocks/>
          </p:cNvSpPr>
          <p:nvPr/>
        </p:nvSpPr>
        <p:spPr bwMode="auto">
          <a:xfrm flipV="1">
            <a:off x="6496653" y="2394347"/>
            <a:ext cx="1577701" cy="238125"/>
          </a:xfrm>
          <a:custGeom>
            <a:avLst/>
            <a:gdLst>
              <a:gd name="T0" fmla="*/ 0 w 768"/>
              <a:gd name="T1" fmla="*/ 2147483647 h 196"/>
              <a:gd name="T2" fmla="*/ 0 w 768"/>
              <a:gd name="T3" fmla="*/ 2147483647 h 196"/>
              <a:gd name="T4" fmla="*/ 2147483647 w 768"/>
              <a:gd name="T5" fmla="*/ 2147483647 h 196"/>
              <a:gd name="T6" fmla="*/ 2147483647 w 768"/>
              <a:gd name="T7" fmla="*/ 0 h 196"/>
              <a:gd name="T8" fmla="*/ 2147483647 w 768"/>
              <a:gd name="T9" fmla="*/ 0 h 196"/>
              <a:gd name="T10" fmla="*/ 2147483647 w 768"/>
              <a:gd name="T11" fmla="*/ 2147483647 h 196"/>
              <a:gd name="T12" fmla="*/ 2147483647 w 768"/>
              <a:gd name="T13" fmla="*/ 2147483647 h 196"/>
              <a:gd name="T14" fmla="*/ 2147483647 w 768"/>
              <a:gd name="T15" fmla="*/ 0 h 196"/>
              <a:gd name="T16" fmla="*/ 2147483647 w 768"/>
              <a:gd name="T17" fmla="*/ 0 h 196"/>
              <a:gd name="T18" fmla="*/ 2147483647 w 768"/>
              <a:gd name="T19" fmla="*/ 2147483647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9999"/>
          </a:solidFill>
          <a:ln w="19050" cmpd="sng">
            <a:solidFill>
              <a:schemeClr val="tx1"/>
            </a:solidFill>
            <a:round/>
            <a:headEnd/>
            <a:tailEnd/>
          </a:ln>
        </p:spPr>
        <p:txBody>
          <a:bodyPr lIns="81342" tIns="40671" rIns="81342" bIns="40671"/>
          <a:lstStyle/>
          <a:p>
            <a:endParaRPr lang="zh-CN" altLang="en-US"/>
          </a:p>
        </p:txBody>
      </p:sp>
      <p:sp>
        <p:nvSpPr>
          <p:cNvPr id="99373" name="Line 49"/>
          <p:cNvSpPr>
            <a:spLocks noChangeShapeType="1"/>
          </p:cNvSpPr>
          <p:nvPr/>
        </p:nvSpPr>
        <p:spPr bwMode="auto">
          <a:xfrm flipV="1">
            <a:off x="3183974" y="2511171"/>
            <a:ext cx="5285457" cy="476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74" name="Text Box 50"/>
          <p:cNvSpPr txBox="1">
            <a:spLocks noChangeArrowheads="1"/>
          </p:cNvSpPr>
          <p:nvPr/>
        </p:nvSpPr>
        <p:spPr bwMode="auto">
          <a:xfrm>
            <a:off x="8471019" y="2325292"/>
            <a:ext cx="22897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a:t>
            </a:r>
          </a:p>
        </p:txBody>
      </p:sp>
      <p:sp>
        <p:nvSpPr>
          <p:cNvPr id="99375" name="Freeform 51"/>
          <p:cNvSpPr>
            <a:spLocks/>
          </p:cNvSpPr>
          <p:nvPr/>
        </p:nvSpPr>
        <p:spPr bwMode="auto">
          <a:xfrm>
            <a:off x="6501414" y="1989678"/>
            <a:ext cx="1577701" cy="239315"/>
          </a:xfrm>
          <a:custGeom>
            <a:avLst/>
            <a:gdLst>
              <a:gd name="T0" fmla="*/ 0 w 768"/>
              <a:gd name="T1" fmla="*/ 2147483647 h 196"/>
              <a:gd name="T2" fmla="*/ 0 w 768"/>
              <a:gd name="T3" fmla="*/ 2147483647 h 196"/>
              <a:gd name="T4" fmla="*/ 2147483647 w 768"/>
              <a:gd name="T5" fmla="*/ 2147483647 h 196"/>
              <a:gd name="T6" fmla="*/ 2147483647 w 768"/>
              <a:gd name="T7" fmla="*/ 0 h 196"/>
              <a:gd name="T8" fmla="*/ 2147483647 w 768"/>
              <a:gd name="T9" fmla="*/ 0 h 196"/>
              <a:gd name="T10" fmla="*/ 2147483647 w 768"/>
              <a:gd name="T11" fmla="*/ 2147483647 h 196"/>
              <a:gd name="T12" fmla="*/ 2147483647 w 768"/>
              <a:gd name="T13" fmla="*/ 2147483647 h 196"/>
              <a:gd name="T14" fmla="*/ 2147483647 w 768"/>
              <a:gd name="T15" fmla="*/ 0 h 196"/>
              <a:gd name="T16" fmla="*/ 2147483647 w 768"/>
              <a:gd name="T17" fmla="*/ 0 h 196"/>
              <a:gd name="T18" fmla="*/ 2147483647 w 768"/>
              <a:gd name="T19" fmla="*/ 2147483647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lIns="81342" tIns="40671" rIns="81342" bIns="40671"/>
          <a:lstStyle/>
          <a:p>
            <a:endParaRPr lang="zh-CN" altLang="en-US"/>
          </a:p>
        </p:txBody>
      </p:sp>
      <p:sp>
        <p:nvSpPr>
          <p:cNvPr id="99376" name="Line 52"/>
          <p:cNvSpPr>
            <a:spLocks noChangeShapeType="1"/>
          </p:cNvSpPr>
          <p:nvPr/>
        </p:nvSpPr>
        <p:spPr bwMode="auto">
          <a:xfrm>
            <a:off x="3206193" y="2107406"/>
            <a:ext cx="5263236"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77" name="Text Box 53"/>
          <p:cNvSpPr txBox="1">
            <a:spLocks noChangeArrowheads="1"/>
          </p:cNvSpPr>
          <p:nvPr/>
        </p:nvSpPr>
        <p:spPr bwMode="auto">
          <a:xfrm>
            <a:off x="971525" y="2315767"/>
            <a:ext cx="207082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S </a:t>
            </a:r>
            <a:r>
              <a:rPr lang="zh-CN" altLang="en-US" sz="1800">
                <a:solidFill>
                  <a:srgbClr val="333399"/>
                </a:solidFill>
                <a:latin typeface="Arial" charset="0"/>
                <a:ea typeface="黑体" pitchFamily="49" charset="-122"/>
              </a:rPr>
              <a:t>站发送的信号 </a:t>
            </a:r>
            <a:r>
              <a:rPr lang="en-US" altLang="zh-CN" sz="1800" b="1">
                <a:solidFill>
                  <a:srgbClr val="333399"/>
                </a:solidFill>
                <a:latin typeface="Arial" charset="0"/>
                <a:ea typeface="黑体" pitchFamily="49" charset="-122"/>
              </a:rPr>
              <a:t>S</a:t>
            </a:r>
            <a:r>
              <a:rPr lang="en-US" altLang="zh-CN" sz="1800" b="1" baseline="-25000">
                <a:solidFill>
                  <a:srgbClr val="333399"/>
                </a:solidFill>
                <a:latin typeface="Arial" charset="0"/>
                <a:ea typeface="黑体" pitchFamily="49" charset="-122"/>
              </a:rPr>
              <a:t>x</a:t>
            </a:r>
          </a:p>
        </p:txBody>
      </p:sp>
      <p:sp>
        <p:nvSpPr>
          <p:cNvPr id="99378" name="Text Box 54"/>
          <p:cNvSpPr txBox="1">
            <a:spLocks noChangeArrowheads="1"/>
          </p:cNvSpPr>
          <p:nvPr/>
        </p:nvSpPr>
        <p:spPr bwMode="auto">
          <a:xfrm>
            <a:off x="971384" y="2728913"/>
            <a:ext cx="2041005"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1800">
                <a:solidFill>
                  <a:srgbClr val="333399"/>
                </a:solidFill>
                <a:latin typeface="Arial" charset="0"/>
                <a:ea typeface="黑体" pitchFamily="49" charset="-122"/>
              </a:rPr>
              <a:t>T </a:t>
            </a:r>
            <a:r>
              <a:rPr lang="zh-CN" altLang="en-US" sz="1800">
                <a:solidFill>
                  <a:srgbClr val="333399"/>
                </a:solidFill>
                <a:latin typeface="Arial" charset="0"/>
                <a:ea typeface="黑体" pitchFamily="49" charset="-122"/>
              </a:rPr>
              <a:t>站发送的信号 </a:t>
            </a:r>
            <a:r>
              <a:rPr lang="en-US" altLang="zh-CN" sz="1800" b="1">
                <a:solidFill>
                  <a:srgbClr val="333399"/>
                </a:solidFill>
                <a:latin typeface="Arial" charset="0"/>
                <a:ea typeface="黑体" pitchFamily="49" charset="-122"/>
              </a:rPr>
              <a:t>T</a:t>
            </a:r>
            <a:r>
              <a:rPr lang="en-US" altLang="zh-CN" sz="1800" b="1" baseline="-25000">
                <a:solidFill>
                  <a:srgbClr val="333399"/>
                </a:solidFill>
                <a:latin typeface="Arial" charset="0"/>
                <a:ea typeface="黑体" pitchFamily="49" charset="-122"/>
              </a:rPr>
              <a:t>x</a:t>
            </a:r>
          </a:p>
        </p:txBody>
      </p:sp>
      <p:sp>
        <p:nvSpPr>
          <p:cNvPr id="99379" name="Text Box 55"/>
          <p:cNvSpPr txBox="1">
            <a:spLocks noChangeArrowheads="1"/>
          </p:cNvSpPr>
          <p:nvPr/>
        </p:nvSpPr>
        <p:spPr bwMode="auto">
          <a:xfrm>
            <a:off x="684095" y="3207544"/>
            <a:ext cx="2341728"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Arial" charset="0"/>
                <a:ea typeface="黑体" pitchFamily="49" charset="-122"/>
              </a:rPr>
              <a:t>总的发送信号 </a:t>
            </a:r>
            <a:r>
              <a:rPr lang="en-US" altLang="zh-CN" sz="1800" b="1">
                <a:solidFill>
                  <a:srgbClr val="333399"/>
                </a:solidFill>
                <a:latin typeface="Arial" charset="0"/>
                <a:ea typeface="黑体" pitchFamily="49" charset="-122"/>
              </a:rPr>
              <a:t>S</a:t>
            </a:r>
            <a:r>
              <a:rPr lang="en-US" altLang="zh-CN" sz="1800" b="1" baseline="-25000">
                <a:solidFill>
                  <a:srgbClr val="333399"/>
                </a:solidFill>
                <a:latin typeface="Arial" charset="0"/>
                <a:ea typeface="黑体" pitchFamily="49" charset="-122"/>
              </a:rPr>
              <a:t>x</a:t>
            </a:r>
            <a:r>
              <a:rPr lang="en-US" altLang="zh-CN" sz="1800">
                <a:solidFill>
                  <a:srgbClr val="333399"/>
                </a:solidFill>
                <a:latin typeface="Arial" charset="0"/>
                <a:ea typeface="黑体" pitchFamily="49" charset="-122"/>
              </a:rPr>
              <a:t> + </a:t>
            </a:r>
            <a:r>
              <a:rPr lang="en-US" altLang="zh-CN" sz="1800" b="1">
                <a:solidFill>
                  <a:srgbClr val="333399"/>
                </a:solidFill>
                <a:latin typeface="Arial" charset="0"/>
                <a:ea typeface="黑体" pitchFamily="49" charset="-122"/>
              </a:rPr>
              <a:t>T</a:t>
            </a:r>
            <a:r>
              <a:rPr lang="en-US" altLang="zh-CN" sz="1800" b="1" baseline="-25000">
                <a:solidFill>
                  <a:srgbClr val="333399"/>
                </a:solidFill>
                <a:latin typeface="Arial" charset="0"/>
                <a:ea typeface="黑体" pitchFamily="49" charset="-122"/>
              </a:rPr>
              <a:t>x</a:t>
            </a:r>
          </a:p>
        </p:txBody>
      </p:sp>
      <p:sp>
        <p:nvSpPr>
          <p:cNvPr id="99380" name="Text Box 56"/>
          <p:cNvSpPr txBox="1">
            <a:spLocks noChangeArrowheads="1"/>
          </p:cNvSpPr>
          <p:nvPr/>
        </p:nvSpPr>
        <p:spPr bwMode="auto">
          <a:xfrm>
            <a:off x="1044395" y="3673079"/>
            <a:ext cx="2009907"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Arial" charset="0"/>
                <a:ea typeface="黑体" pitchFamily="49" charset="-122"/>
              </a:rPr>
              <a:t>规格化内积 </a:t>
            </a:r>
            <a:r>
              <a:rPr lang="en-US" altLang="zh-CN" sz="1800" b="1">
                <a:solidFill>
                  <a:srgbClr val="333399"/>
                </a:solidFill>
                <a:latin typeface="Arial" charset="0"/>
                <a:ea typeface="黑体" pitchFamily="49" charset="-122"/>
              </a:rPr>
              <a:t>S</a:t>
            </a:r>
            <a:r>
              <a:rPr lang="en-US" altLang="zh-CN" sz="1800">
                <a:solidFill>
                  <a:srgbClr val="333399"/>
                </a:solidFill>
                <a:latin typeface="Arial" charset="0"/>
                <a:ea typeface="黑体" pitchFamily="49" charset="-122"/>
                <a:sym typeface="Symbol" pitchFamily="18" charset="2"/>
              </a:rPr>
              <a:t> </a:t>
            </a:r>
            <a:r>
              <a:rPr lang="en-US" altLang="zh-CN" sz="1800">
                <a:solidFill>
                  <a:srgbClr val="333399"/>
                </a:solidFill>
                <a:latin typeface="Arial" charset="0"/>
                <a:ea typeface="黑体" pitchFamily="49" charset="-122"/>
                <a:sym typeface="Wingdings" pitchFamily="2" charset="2"/>
              </a:rPr>
              <a:t> </a:t>
            </a:r>
            <a:r>
              <a:rPr lang="en-US" altLang="zh-CN" sz="1800" b="1">
                <a:solidFill>
                  <a:srgbClr val="333399"/>
                </a:solidFill>
                <a:latin typeface="Arial" charset="0"/>
                <a:ea typeface="黑体" pitchFamily="49" charset="-122"/>
              </a:rPr>
              <a:t>S</a:t>
            </a:r>
            <a:r>
              <a:rPr lang="en-US" altLang="zh-CN" sz="1800" b="1" baseline="-25000">
                <a:solidFill>
                  <a:srgbClr val="333399"/>
                </a:solidFill>
                <a:latin typeface="Arial" charset="0"/>
                <a:ea typeface="黑体" pitchFamily="49" charset="-122"/>
              </a:rPr>
              <a:t>x</a:t>
            </a:r>
          </a:p>
        </p:txBody>
      </p:sp>
      <p:sp>
        <p:nvSpPr>
          <p:cNvPr id="99381" name="Text Box 57"/>
          <p:cNvSpPr txBox="1">
            <a:spLocks noChangeArrowheads="1"/>
          </p:cNvSpPr>
          <p:nvPr/>
        </p:nvSpPr>
        <p:spPr bwMode="auto">
          <a:xfrm>
            <a:off x="1044537" y="4071938"/>
            <a:ext cx="19970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Arial" charset="0"/>
                <a:ea typeface="黑体" pitchFamily="49" charset="-122"/>
              </a:rPr>
              <a:t>规格化内积 </a:t>
            </a:r>
            <a:r>
              <a:rPr lang="en-US" altLang="zh-CN" sz="1800" b="1">
                <a:solidFill>
                  <a:srgbClr val="333399"/>
                </a:solidFill>
                <a:latin typeface="Arial" charset="0"/>
                <a:ea typeface="黑体" pitchFamily="49" charset="-122"/>
              </a:rPr>
              <a:t>S</a:t>
            </a:r>
            <a:r>
              <a:rPr lang="en-US" altLang="zh-CN" sz="1800">
                <a:solidFill>
                  <a:srgbClr val="333399"/>
                </a:solidFill>
                <a:latin typeface="Arial" charset="0"/>
                <a:ea typeface="黑体" pitchFamily="49" charset="-122"/>
                <a:sym typeface="Symbol" pitchFamily="18" charset="2"/>
              </a:rPr>
              <a:t> </a:t>
            </a:r>
            <a:r>
              <a:rPr lang="en-US" altLang="zh-CN" sz="1800">
                <a:solidFill>
                  <a:srgbClr val="333399"/>
                </a:solidFill>
                <a:latin typeface="Arial" charset="0"/>
                <a:ea typeface="黑体" pitchFamily="49" charset="-122"/>
                <a:sym typeface="Wingdings" pitchFamily="2" charset="2"/>
              </a:rPr>
              <a:t> </a:t>
            </a:r>
            <a:r>
              <a:rPr lang="en-US" altLang="zh-CN" sz="1800" b="1">
                <a:solidFill>
                  <a:srgbClr val="333399"/>
                </a:solidFill>
                <a:latin typeface="Arial" charset="0"/>
                <a:ea typeface="黑体" pitchFamily="49" charset="-122"/>
              </a:rPr>
              <a:t>T</a:t>
            </a:r>
            <a:r>
              <a:rPr lang="en-US" altLang="zh-CN" sz="1800" b="1" baseline="-25000">
                <a:solidFill>
                  <a:srgbClr val="333399"/>
                </a:solidFill>
                <a:latin typeface="Arial" charset="0"/>
                <a:ea typeface="黑体" pitchFamily="49" charset="-122"/>
              </a:rPr>
              <a:t>x</a:t>
            </a:r>
          </a:p>
        </p:txBody>
      </p:sp>
      <p:sp>
        <p:nvSpPr>
          <p:cNvPr id="99382" name="Line 58"/>
          <p:cNvSpPr>
            <a:spLocks noChangeShapeType="1"/>
          </p:cNvSpPr>
          <p:nvPr/>
        </p:nvSpPr>
        <p:spPr bwMode="auto">
          <a:xfrm>
            <a:off x="6260013" y="3857625"/>
            <a:ext cx="2169736"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99383" name="Text Box 59"/>
          <p:cNvSpPr txBox="1">
            <a:spLocks noChangeArrowheads="1"/>
          </p:cNvSpPr>
          <p:nvPr/>
        </p:nvSpPr>
        <p:spPr bwMode="auto">
          <a:xfrm>
            <a:off x="1409456" y="1319213"/>
            <a:ext cx="1549845"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Arial" charset="0"/>
                <a:ea typeface="黑体" pitchFamily="49" charset="-122"/>
              </a:rPr>
              <a:t>数据码元比特</a:t>
            </a:r>
          </a:p>
        </p:txBody>
      </p:sp>
      <p:sp>
        <p:nvSpPr>
          <p:cNvPr id="99384" name="Text Box 60"/>
          <p:cNvSpPr txBox="1">
            <a:spLocks noChangeArrowheads="1"/>
          </p:cNvSpPr>
          <p:nvPr/>
        </p:nvSpPr>
        <p:spPr bwMode="auto">
          <a:xfrm>
            <a:off x="246163" y="2134792"/>
            <a:ext cx="395683" cy="91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zh-CN" altLang="en-US" sz="1800">
                <a:solidFill>
                  <a:srgbClr val="333399"/>
                </a:solidFill>
                <a:latin typeface="Arial" charset="0"/>
                <a:ea typeface="黑体" pitchFamily="49" charset="-122"/>
              </a:rPr>
              <a:t>发</a:t>
            </a:r>
          </a:p>
          <a:p>
            <a:pPr eaLnBrk="1" hangingPunct="1">
              <a:spcBef>
                <a:spcPct val="0"/>
              </a:spcBef>
              <a:buClrTx/>
              <a:buSzTx/>
              <a:buFontTx/>
              <a:buNone/>
            </a:pPr>
            <a:r>
              <a:rPr lang="zh-CN" altLang="en-US" sz="1800">
                <a:solidFill>
                  <a:srgbClr val="333399"/>
                </a:solidFill>
                <a:latin typeface="Arial" charset="0"/>
                <a:ea typeface="黑体" pitchFamily="49" charset="-122"/>
              </a:rPr>
              <a:t>送</a:t>
            </a:r>
          </a:p>
          <a:p>
            <a:pPr eaLnBrk="1" hangingPunct="1">
              <a:spcBef>
                <a:spcPct val="0"/>
              </a:spcBef>
              <a:buClrTx/>
              <a:buSzTx/>
              <a:buFontTx/>
              <a:buNone/>
            </a:pPr>
            <a:r>
              <a:rPr lang="zh-CN" altLang="en-US" sz="1800">
                <a:solidFill>
                  <a:srgbClr val="333399"/>
                </a:solidFill>
                <a:latin typeface="Arial" charset="0"/>
                <a:ea typeface="黑体" pitchFamily="49" charset="-122"/>
              </a:rPr>
              <a:t>端</a:t>
            </a:r>
          </a:p>
        </p:txBody>
      </p:sp>
      <p:sp>
        <p:nvSpPr>
          <p:cNvPr id="99385" name="Text Box 61"/>
          <p:cNvSpPr txBox="1">
            <a:spLocks noChangeArrowheads="1"/>
          </p:cNvSpPr>
          <p:nvPr/>
        </p:nvSpPr>
        <p:spPr bwMode="auto">
          <a:xfrm>
            <a:off x="388946" y="3646885"/>
            <a:ext cx="395683" cy="91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800">
                <a:solidFill>
                  <a:srgbClr val="333399"/>
                </a:solidFill>
                <a:latin typeface="Arial" charset="0"/>
                <a:ea typeface="黑体" pitchFamily="49" charset="-122"/>
              </a:rPr>
              <a:t>接</a:t>
            </a:r>
          </a:p>
          <a:p>
            <a:pPr>
              <a:spcBef>
                <a:spcPct val="0"/>
              </a:spcBef>
              <a:buClrTx/>
              <a:buSzTx/>
              <a:buFontTx/>
              <a:buNone/>
            </a:pPr>
            <a:r>
              <a:rPr lang="zh-CN" altLang="en-US" sz="1800">
                <a:solidFill>
                  <a:srgbClr val="333399"/>
                </a:solidFill>
                <a:latin typeface="Arial" charset="0"/>
                <a:ea typeface="黑体" pitchFamily="49" charset="-122"/>
              </a:rPr>
              <a:t>收</a:t>
            </a:r>
          </a:p>
          <a:p>
            <a:pPr>
              <a:spcBef>
                <a:spcPct val="0"/>
              </a:spcBef>
              <a:buClrTx/>
              <a:buSzTx/>
              <a:buFontTx/>
              <a:buNone/>
            </a:pPr>
            <a:r>
              <a:rPr lang="zh-CN" altLang="en-US" sz="1800">
                <a:solidFill>
                  <a:srgbClr val="333399"/>
                </a:solidFill>
                <a:latin typeface="Arial" charset="0"/>
                <a:ea typeface="黑体" pitchFamily="49" charset="-122"/>
              </a:rPr>
              <a:t>端</a:t>
            </a:r>
          </a:p>
        </p:txBody>
      </p:sp>
      <p:sp>
        <p:nvSpPr>
          <p:cNvPr id="99386" name="AutoShape 62"/>
          <p:cNvSpPr>
            <a:spLocks/>
          </p:cNvSpPr>
          <p:nvPr/>
        </p:nvSpPr>
        <p:spPr bwMode="auto">
          <a:xfrm>
            <a:off x="684099" y="1378745"/>
            <a:ext cx="144437" cy="2268141"/>
          </a:xfrm>
          <a:prstGeom prst="leftBracket">
            <a:avLst>
              <a:gd name="adj" fmla="val 17445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99387" name="AutoShape 63"/>
          <p:cNvSpPr>
            <a:spLocks/>
          </p:cNvSpPr>
          <p:nvPr/>
        </p:nvSpPr>
        <p:spPr bwMode="auto">
          <a:xfrm>
            <a:off x="900100" y="3755233"/>
            <a:ext cx="77773" cy="594122"/>
          </a:xfrm>
          <a:prstGeom prst="leftBracket">
            <a:avLst>
              <a:gd name="adj" fmla="val 84865"/>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760646-7899-4D78-A73E-6B7B086FD0F6}"/>
              </a:ext>
            </a:extLst>
          </p:cNvPr>
          <p:cNvSpPr>
            <a:spLocks noGrp="1"/>
          </p:cNvSpPr>
          <p:nvPr>
            <p:ph type="title"/>
          </p:nvPr>
        </p:nvSpPr>
        <p:spPr/>
        <p:txBody>
          <a:bodyPr>
            <a:norm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正交频分复用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(OFDM)</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B4A9A515-3261-4940-9C22-DD718291D66A}"/>
              </a:ext>
            </a:extLst>
          </p:cNvPr>
          <p:cNvSpPr>
            <a:spLocks noGrp="1"/>
          </p:cNvSpPr>
          <p:nvPr>
            <p:ph type="sldNum" sz="quarter" idx="12"/>
          </p:nvPr>
        </p:nvSpPr>
        <p:spPr>
          <a:xfrm>
            <a:off x="6457950" y="4767264"/>
            <a:ext cx="2057400" cy="273844"/>
          </a:xfrm>
        </p:spPr>
        <p:txBody>
          <a:bodyPr/>
          <a:lstStyle/>
          <a:p>
            <a:fld id="{8D4D1E41-7A09-AB4A-A4E1-09765ADA2698}" type="slidenum">
              <a:rPr kumimoji="1" lang="zh-CN" altLang="en-US" smtClean="0">
                <a:solidFill>
                  <a:prstClr val="black">
                    <a:tint val="75000"/>
                  </a:prstClr>
                </a:solidFill>
              </a:rPr>
              <a:pPr/>
              <a:t>69</a:t>
            </a:fld>
            <a:endParaRPr kumimoji="1" lang="zh-CN" altLang="en-US" dirty="0">
              <a:solidFill>
                <a:prstClr val="black">
                  <a:tint val="75000"/>
                </a:prstClr>
              </a:solidFill>
            </a:endParaRPr>
          </a:p>
        </p:txBody>
      </p:sp>
      <p:sp>
        <p:nvSpPr>
          <p:cNvPr id="6" name="矩形 5">
            <a:extLst>
              <a:ext uri="{FF2B5EF4-FFF2-40B4-BE49-F238E27FC236}">
                <a16:creationId xmlns:a16="http://schemas.microsoft.com/office/drawing/2014/main" id="{249A285A-BEE7-49C1-A9D1-1D3FA1309C03}"/>
              </a:ext>
            </a:extLst>
          </p:cNvPr>
          <p:cNvSpPr/>
          <p:nvPr/>
        </p:nvSpPr>
        <p:spPr>
          <a:xfrm>
            <a:off x="475596" y="943826"/>
            <a:ext cx="8039754" cy="1731243"/>
          </a:xfrm>
          <a:prstGeom prst="rect">
            <a:avLst/>
          </a:prstGeom>
        </p:spPr>
        <p:txBody>
          <a:bodyPr wrap="square" lIns="68579" tIns="34289" rIns="68579" bIns="34289">
            <a:spAutoFit/>
          </a:bodyPr>
          <a:lstStyle/>
          <a:p>
            <a:pPr marL="257168" indent="-257168" defTabSz="685783" eaLnBrk="1" fontAlgn="auto" hangingPunct="1">
              <a:lnSpc>
                <a:spcPct val="150000"/>
              </a:lnSpc>
              <a:spcBef>
                <a:spcPts val="0"/>
              </a:spcBef>
              <a:spcAft>
                <a:spcPts val="0"/>
              </a:spcAft>
              <a:buFont typeface="Wingdings" panose="05000000000000000000" pitchFamily="2" charset="2"/>
              <a:buChar char="Ø"/>
            </a:pPr>
            <a:r>
              <a:rPr lang="zh-CN" altLang="en-US" dirty="0">
                <a:solidFill>
                  <a:srgbClr val="333333"/>
                </a:solidFill>
                <a:latin typeface="微软雅黑" panose="020B0503020204020204" pitchFamily="34" charset="-122"/>
                <a:ea typeface="微软雅黑" panose="020B0503020204020204" pitchFamily="34" charset="-122"/>
              </a:rPr>
              <a:t>正交频分复用（</a:t>
            </a:r>
            <a:r>
              <a:rPr lang="en-US" altLang="zh-CN" dirty="0">
                <a:solidFill>
                  <a:srgbClr val="333333"/>
                </a:solidFill>
                <a:latin typeface="微软雅黑" panose="020B0503020204020204" pitchFamily="34" charset="-122"/>
                <a:ea typeface="微软雅黑" panose="020B0503020204020204" pitchFamily="34" charset="-122"/>
              </a:rPr>
              <a:t>Orthogonal Frequency Division Multiplexing</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OFDM)</a:t>
            </a:r>
            <a:r>
              <a:rPr lang="zh-CN" altLang="en-US" dirty="0">
                <a:solidFill>
                  <a:srgbClr val="333333"/>
                </a:solidFill>
                <a:latin typeface="微软雅黑" panose="020B0503020204020204" pitchFamily="34" charset="-122"/>
                <a:ea typeface="微软雅黑" panose="020B0503020204020204" pitchFamily="34" charset="-122"/>
              </a:rPr>
              <a:t> </a:t>
            </a:r>
            <a:endParaRPr lang="en-US" altLang="zh-CN" dirty="0">
              <a:solidFill>
                <a:srgbClr val="333333"/>
              </a:solidFill>
              <a:latin typeface="微软雅黑" panose="020B0503020204020204" pitchFamily="34" charset="-122"/>
              <a:ea typeface="微软雅黑" panose="020B0503020204020204" pitchFamily="34" charset="-122"/>
            </a:endParaRPr>
          </a:p>
          <a:p>
            <a:pPr marL="600060" lvl="1" indent="-257168" defTabSz="685783" eaLnBrk="1" fontAlgn="auto" hangingPunct="1">
              <a:lnSpc>
                <a:spcPct val="150000"/>
              </a:lnSpc>
              <a:spcBef>
                <a:spcPts val="0"/>
              </a:spcBef>
              <a:spcAft>
                <a:spcPts val="0"/>
              </a:spcAft>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将</a:t>
            </a:r>
            <a:r>
              <a:rPr lang="zh-CN" altLang="en-US" dirty="0">
                <a:solidFill>
                  <a:srgbClr val="C00000"/>
                </a:solidFill>
                <a:latin typeface="微软雅黑" panose="020B0503020204020204" pitchFamily="34" charset="-122"/>
                <a:ea typeface="微软雅黑" panose="020B0503020204020204" pitchFamily="34" charset="-122"/>
              </a:rPr>
              <a:t>信道</a:t>
            </a:r>
            <a:r>
              <a:rPr lang="zh-CN" altLang="en-US" dirty="0">
                <a:solidFill>
                  <a:srgbClr val="333333"/>
                </a:solidFill>
                <a:latin typeface="微软雅黑" panose="020B0503020204020204" pitchFamily="34" charset="-122"/>
                <a:ea typeface="微软雅黑" panose="020B0503020204020204" pitchFamily="34" charset="-122"/>
              </a:rPr>
              <a:t>分成若干</a:t>
            </a:r>
            <a:r>
              <a:rPr lang="zh-CN" altLang="en-US" dirty="0">
                <a:solidFill>
                  <a:srgbClr val="C00000"/>
                </a:solidFill>
                <a:latin typeface="微软雅黑" panose="020B0503020204020204" pitchFamily="34" charset="-122"/>
                <a:ea typeface="微软雅黑" panose="020B0503020204020204" pitchFamily="34" charset="-122"/>
              </a:rPr>
              <a:t>正交子信道；</a:t>
            </a:r>
            <a:endParaRPr lang="en-US" altLang="zh-CN" dirty="0">
              <a:solidFill>
                <a:srgbClr val="333333"/>
              </a:solidFill>
              <a:latin typeface="微软雅黑" panose="020B0503020204020204" pitchFamily="34" charset="-122"/>
              <a:ea typeface="微软雅黑" panose="020B0503020204020204" pitchFamily="34" charset="-122"/>
            </a:endParaRPr>
          </a:p>
          <a:p>
            <a:pPr marL="600060" lvl="1" indent="-257168" defTabSz="685783" eaLnBrk="1" fontAlgn="auto" hangingPunct="1">
              <a:lnSpc>
                <a:spcPct val="150000"/>
              </a:lnSpc>
              <a:spcBef>
                <a:spcPts val="0"/>
              </a:spcBef>
              <a:spcAft>
                <a:spcPts val="0"/>
              </a:spcAft>
              <a:buFont typeface="Arial" panose="020B0604020202020204" pitchFamily="34" charset="0"/>
              <a:buChar char="•"/>
            </a:pPr>
            <a:r>
              <a:rPr lang="zh-CN" altLang="en-US" dirty="0">
                <a:solidFill>
                  <a:srgbClr val="333333"/>
                </a:solidFill>
                <a:latin typeface="微软雅黑" panose="020B0503020204020204" pitchFamily="34" charset="-122"/>
                <a:ea typeface="微软雅黑" panose="020B0503020204020204" pitchFamily="34" charset="-122"/>
              </a:rPr>
              <a:t>将</a:t>
            </a:r>
            <a:r>
              <a:rPr lang="zh-CN" altLang="en-US" dirty="0">
                <a:solidFill>
                  <a:srgbClr val="C00000"/>
                </a:solidFill>
                <a:latin typeface="微软雅黑" panose="020B0503020204020204" pitchFamily="34" charset="-122"/>
                <a:ea typeface="微软雅黑" panose="020B0503020204020204" pitchFamily="34" charset="-122"/>
              </a:rPr>
              <a:t>高速数据信号</a:t>
            </a:r>
            <a:r>
              <a:rPr lang="zh-CN" altLang="en-US" dirty="0">
                <a:solidFill>
                  <a:srgbClr val="333333"/>
                </a:solidFill>
                <a:latin typeface="微软雅黑" panose="020B0503020204020204" pitchFamily="34" charset="-122"/>
                <a:ea typeface="微软雅黑" panose="020B0503020204020204" pitchFamily="34" charset="-122"/>
              </a:rPr>
              <a:t>转换成</a:t>
            </a:r>
            <a:r>
              <a:rPr lang="zh-CN" altLang="en-US" dirty="0">
                <a:solidFill>
                  <a:srgbClr val="C00000"/>
                </a:solidFill>
                <a:latin typeface="微软雅黑" panose="020B0503020204020204" pitchFamily="34" charset="-122"/>
                <a:ea typeface="微软雅黑" panose="020B0503020204020204" pitchFamily="34" charset="-122"/>
              </a:rPr>
              <a:t>并行</a:t>
            </a:r>
            <a:r>
              <a:rPr lang="zh-CN" altLang="en-US" dirty="0">
                <a:solidFill>
                  <a:srgbClr val="333333"/>
                </a:solidFill>
                <a:latin typeface="微软雅黑" panose="020B0503020204020204" pitchFamily="34" charset="-122"/>
                <a:ea typeface="微软雅黑" panose="020B0503020204020204" pitchFamily="34" charset="-122"/>
              </a:rPr>
              <a:t>的</a:t>
            </a:r>
            <a:r>
              <a:rPr lang="zh-CN" altLang="en-US" dirty="0">
                <a:solidFill>
                  <a:srgbClr val="C00000"/>
                </a:solidFill>
                <a:latin typeface="微软雅黑" panose="020B0503020204020204" pitchFamily="34" charset="-122"/>
                <a:ea typeface="微软雅黑" panose="020B0503020204020204" pitchFamily="34" charset="-122"/>
              </a:rPr>
              <a:t>低速子数据流，</a:t>
            </a:r>
            <a:r>
              <a:rPr lang="zh-CN" altLang="en-US" dirty="0">
                <a:solidFill>
                  <a:srgbClr val="333333"/>
                </a:solidFill>
                <a:latin typeface="微软雅黑" panose="020B0503020204020204" pitchFamily="34" charset="-122"/>
                <a:ea typeface="微软雅黑" panose="020B0503020204020204" pitchFamily="34" charset="-122"/>
              </a:rPr>
              <a:t>调制到在每个子信道上进行传输</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11266" name="Picture 2">
            <a:extLst>
              <a:ext uri="{FF2B5EF4-FFF2-40B4-BE49-F238E27FC236}">
                <a16:creationId xmlns:a16="http://schemas.microsoft.com/office/drawing/2014/main" id="{A8CDF84B-7E47-4EDC-89E0-8427E10B0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783" y="2754216"/>
            <a:ext cx="2339576" cy="130595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4D28AF3-2E61-473A-97E8-5B2E6CE97009}"/>
              </a:ext>
            </a:extLst>
          </p:cNvPr>
          <p:cNvSpPr txBox="1"/>
          <p:nvPr/>
        </p:nvSpPr>
        <p:spPr>
          <a:xfrm>
            <a:off x="6743991" y="3099474"/>
            <a:ext cx="2058817" cy="900247"/>
          </a:xfrm>
          <a:prstGeom prst="rect">
            <a:avLst/>
          </a:prstGeom>
          <a:solidFill>
            <a:schemeClr val="accent1">
              <a:lumMod val="20000"/>
              <a:lumOff val="80000"/>
            </a:schemeClr>
          </a:solidFill>
        </p:spPr>
        <p:txBody>
          <a:bodyPr wrap="square" lIns="68579" tIns="34289" rIns="68579" bIns="34289" rtlCol="0">
            <a:spAutoFit/>
          </a:bodyPr>
          <a:lstStyle/>
          <a:p>
            <a:pPr defTabSz="685783" eaLnBrk="1" fontAlgn="auto" hangingPunct="1">
              <a:spcBef>
                <a:spcPts val="0"/>
              </a:spcBef>
              <a:spcAft>
                <a:spcPts val="0"/>
              </a:spcAft>
            </a:pPr>
            <a:r>
              <a:rPr lang="en-US" altLang="zh-CN" dirty="0">
                <a:solidFill>
                  <a:prstClr val="black"/>
                </a:solidFill>
                <a:latin typeface="微软雅黑" panose="020B0503020204020204" pitchFamily="34" charset="-122"/>
                <a:ea typeface="微软雅黑" panose="020B0503020204020204" pitchFamily="34" charset="-122"/>
              </a:rPr>
              <a:t>4G</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5G</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WIFI 5</a:t>
            </a:r>
          </a:p>
          <a:p>
            <a:pPr defTabSz="685783" eaLnBrk="1" fontAlgn="auto" hangingPunct="1">
              <a:spcBef>
                <a:spcPts val="0"/>
              </a:spcBef>
              <a:spcAft>
                <a:spcPts val="0"/>
              </a:spcAft>
            </a:pPr>
            <a:r>
              <a:rPr lang="zh-CN" altLang="en-US" dirty="0">
                <a:solidFill>
                  <a:prstClr val="black"/>
                </a:solidFill>
                <a:latin typeface="微软雅黑" panose="020B0503020204020204" pitchFamily="34" charset="-122"/>
                <a:ea typeface="微软雅黑" panose="020B0503020204020204" pitchFamily="34" charset="-122"/>
              </a:rPr>
              <a:t>都采用了</a:t>
            </a:r>
            <a:r>
              <a:rPr lang="en-US" altLang="zh-CN" dirty="0">
                <a:solidFill>
                  <a:prstClr val="black"/>
                </a:solidFill>
                <a:latin typeface="微软雅黑" panose="020B0503020204020204" pitchFamily="34" charset="-122"/>
                <a:ea typeface="微软雅黑" panose="020B0503020204020204" pitchFamily="34" charset="-122"/>
              </a:rPr>
              <a:t>OFDM</a:t>
            </a:r>
            <a:r>
              <a:rPr lang="zh-CN" altLang="en-US" dirty="0">
                <a:solidFill>
                  <a:prstClr val="black"/>
                </a:solidFill>
                <a:latin typeface="微软雅黑" panose="020B0503020204020204" pitchFamily="34" charset="-122"/>
                <a:ea typeface="微软雅黑" panose="020B0503020204020204" pitchFamily="34" charset="-122"/>
              </a:rPr>
              <a:t>技术</a:t>
            </a:r>
          </a:p>
        </p:txBody>
      </p:sp>
      <p:grpSp>
        <p:nvGrpSpPr>
          <p:cNvPr id="11269" name="组合 11268">
            <a:extLst>
              <a:ext uri="{FF2B5EF4-FFF2-40B4-BE49-F238E27FC236}">
                <a16:creationId xmlns:a16="http://schemas.microsoft.com/office/drawing/2014/main" id="{A2F3D5CC-7102-448A-A0C6-A0F2D6CEF15A}"/>
              </a:ext>
            </a:extLst>
          </p:cNvPr>
          <p:cNvGrpSpPr/>
          <p:nvPr/>
        </p:nvGrpSpPr>
        <p:grpSpPr>
          <a:xfrm>
            <a:off x="1728279" y="2482735"/>
            <a:ext cx="4988863" cy="2493014"/>
            <a:chOff x="1571025" y="3008309"/>
            <a:chExt cx="6651817" cy="3324019"/>
          </a:xfrm>
        </p:grpSpPr>
        <p:cxnSp>
          <p:nvCxnSpPr>
            <p:cNvPr id="17" name="直接连接符 16">
              <a:extLst>
                <a:ext uri="{FF2B5EF4-FFF2-40B4-BE49-F238E27FC236}">
                  <a16:creationId xmlns:a16="http://schemas.microsoft.com/office/drawing/2014/main" id="{DC3A3254-26B9-4963-886A-C6F792940BF6}"/>
                </a:ext>
              </a:extLst>
            </p:cNvPr>
            <p:cNvCxnSpPr>
              <a:cxnSpLocks/>
            </p:cNvCxnSpPr>
            <p:nvPr/>
          </p:nvCxnSpPr>
          <p:spPr>
            <a:xfrm>
              <a:off x="4058114" y="4198009"/>
              <a:ext cx="4041058" cy="7009"/>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359CAA70-4A14-410E-9816-4DF100AD614F}"/>
                </a:ext>
              </a:extLst>
            </p:cNvPr>
            <p:cNvSpPr/>
            <p:nvPr/>
          </p:nvSpPr>
          <p:spPr>
            <a:xfrm>
              <a:off x="2680138" y="5286500"/>
              <a:ext cx="4060734" cy="540192"/>
            </a:xfrm>
            <a:custGeom>
              <a:avLst/>
              <a:gdLst>
                <a:gd name="connsiteX0" fmla="*/ 0 w 4572000"/>
                <a:gd name="connsiteY0" fmla="*/ 29575 h 708292"/>
                <a:gd name="connsiteX1" fmla="*/ 176981 w 4572000"/>
                <a:gd name="connsiteY1" fmla="*/ 708001 h 708292"/>
                <a:gd name="connsiteX2" fmla="*/ 353961 w 4572000"/>
                <a:gd name="connsiteY2" fmla="*/ 39407 h 708292"/>
                <a:gd name="connsiteX3" fmla="*/ 442452 w 4572000"/>
                <a:gd name="connsiteY3" fmla="*/ 688336 h 708292"/>
                <a:gd name="connsiteX4" fmla="*/ 639097 w 4572000"/>
                <a:gd name="connsiteY4" fmla="*/ 78 h 708292"/>
                <a:gd name="connsiteX5" fmla="*/ 707923 w 4572000"/>
                <a:gd name="connsiteY5" fmla="*/ 639175 h 708292"/>
                <a:gd name="connsiteX6" fmla="*/ 875071 w 4572000"/>
                <a:gd name="connsiteY6" fmla="*/ 68904 h 708292"/>
                <a:gd name="connsiteX7" fmla="*/ 1061884 w 4572000"/>
                <a:gd name="connsiteY7" fmla="*/ 678504 h 708292"/>
                <a:gd name="connsiteX8" fmla="*/ 1209368 w 4572000"/>
                <a:gd name="connsiteY8" fmla="*/ 19743 h 708292"/>
                <a:gd name="connsiteX9" fmla="*/ 1288026 w 4572000"/>
                <a:gd name="connsiteY9" fmla="*/ 599846 h 708292"/>
                <a:gd name="connsiteX10" fmla="*/ 1533832 w 4572000"/>
                <a:gd name="connsiteY10" fmla="*/ 88568 h 708292"/>
                <a:gd name="connsiteX11" fmla="*/ 1602658 w 4572000"/>
                <a:gd name="connsiteY11" fmla="*/ 658839 h 708292"/>
                <a:gd name="connsiteX12" fmla="*/ 1828800 w 4572000"/>
                <a:gd name="connsiteY12" fmla="*/ 78 h 708292"/>
                <a:gd name="connsiteX13" fmla="*/ 1995948 w 4572000"/>
                <a:gd name="connsiteY13" fmla="*/ 688336 h 708292"/>
                <a:gd name="connsiteX14" fmla="*/ 2163097 w 4572000"/>
                <a:gd name="connsiteY14" fmla="*/ 59072 h 708292"/>
                <a:gd name="connsiteX15" fmla="*/ 2241755 w 4572000"/>
                <a:gd name="connsiteY15" fmla="*/ 708001 h 708292"/>
                <a:gd name="connsiteX16" fmla="*/ 2438400 w 4572000"/>
                <a:gd name="connsiteY16" fmla="*/ 147562 h 708292"/>
                <a:gd name="connsiteX17" fmla="*/ 2507226 w 4572000"/>
                <a:gd name="connsiteY17" fmla="*/ 560517 h 708292"/>
                <a:gd name="connsiteX18" fmla="*/ 2713703 w 4572000"/>
                <a:gd name="connsiteY18" fmla="*/ 9910 h 708292"/>
                <a:gd name="connsiteX19" fmla="*/ 2841523 w 4572000"/>
                <a:gd name="connsiteY19" fmla="*/ 708001 h 708292"/>
                <a:gd name="connsiteX20" fmla="*/ 3048000 w 4572000"/>
                <a:gd name="connsiteY20" fmla="*/ 49239 h 708292"/>
                <a:gd name="connsiteX21" fmla="*/ 3116826 w 4572000"/>
                <a:gd name="connsiteY21" fmla="*/ 678504 h 708292"/>
                <a:gd name="connsiteX22" fmla="*/ 3224981 w 4572000"/>
                <a:gd name="connsiteY22" fmla="*/ 98401 h 708292"/>
                <a:gd name="connsiteX23" fmla="*/ 3362632 w 4572000"/>
                <a:gd name="connsiteY23" fmla="*/ 668672 h 708292"/>
                <a:gd name="connsiteX24" fmla="*/ 3588774 w 4572000"/>
                <a:gd name="connsiteY24" fmla="*/ 29575 h 708292"/>
                <a:gd name="connsiteX25" fmla="*/ 3628103 w 4572000"/>
                <a:gd name="connsiteY25" fmla="*/ 639175 h 708292"/>
                <a:gd name="connsiteX26" fmla="*/ 3854245 w 4572000"/>
                <a:gd name="connsiteY26" fmla="*/ 137730 h 708292"/>
                <a:gd name="connsiteX27" fmla="*/ 3903407 w 4572000"/>
                <a:gd name="connsiteY27" fmla="*/ 668672 h 708292"/>
                <a:gd name="connsiteX28" fmla="*/ 4100052 w 4572000"/>
                <a:gd name="connsiteY28" fmla="*/ 39407 h 708292"/>
                <a:gd name="connsiteX29" fmla="*/ 4208207 w 4572000"/>
                <a:gd name="connsiteY29" fmla="*/ 688336 h 708292"/>
                <a:gd name="connsiteX30" fmla="*/ 4404852 w 4572000"/>
                <a:gd name="connsiteY30" fmla="*/ 39407 h 708292"/>
                <a:gd name="connsiteX31" fmla="*/ 4572000 w 4572000"/>
                <a:gd name="connsiteY31" fmla="*/ 698168 h 70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72000" h="708292">
                  <a:moveTo>
                    <a:pt x="0" y="29575"/>
                  </a:moveTo>
                  <a:cubicBezTo>
                    <a:pt x="58994" y="367968"/>
                    <a:pt x="117988" y="706362"/>
                    <a:pt x="176981" y="708001"/>
                  </a:cubicBezTo>
                  <a:cubicBezTo>
                    <a:pt x="235974" y="709640"/>
                    <a:pt x="309716" y="42685"/>
                    <a:pt x="353961" y="39407"/>
                  </a:cubicBezTo>
                  <a:cubicBezTo>
                    <a:pt x="398206" y="36130"/>
                    <a:pt x="394929" y="694891"/>
                    <a:pt x="442452" y="688336"/>
                  </a:cubicBezTo>
                  <a:cubicBezTo>
                    <a:pt x="489975" y="681781"/>
                    <a:pt x="594852" y="8271"/>
                    <a:pt x="639097" y="78"/>
                  </a:cubicBezTo>
                  <a:cubicBezTo>
                    <a:pt x="683342" y="-8116"/>
                    <a:pt x="668594" y="627704"/>
                    <a:pt x="707923" y="639175"/>
                  </a:cubicBezTo>
                  <a:cubicBezTo>
                    <a:pt x="747252" y="650646"/>
                    <a:pt x="816078" y="62349"/>
                    <a:pt x="875071" y="68904"/>
                  </a:cubicBezTo>
                  <a:cubicBezTo>
                    <a:pt x="934064" y="75459"/>
                    <a:pt x="1006168" y="686698"/>
                    <a:pt x="1061884" y="678504"/>
                  </a:cubicBezTo>
                  <a:cubicBezTo>
                    <a:pt x="1117600" y="670311"/>
                    <a:pt x="1171678" y="32853"/>
                    <a:pt x="1209368" y="19743"/>
                  </a:cubicBezTo>
                  <a:cubicBezTo>
                    <a:pt x="1247058" y="6633"/>
                    <a:pt x="1233949" y="588375"/>
                    <a:pt x="1288026" y="599846"/>
                  </a:cubicBezTo>
                  <a:cubicBezTo>
                    <a:pt x="1342103" y="611317"/>
                    <a:pt x="1481393" y="78736"/>
                    <a:pt x="1533832" y="88568"/>
                  </a:cubicBezTo>
                  <a:cubicBezTo>
                    <a:pt x="1586271" y="98400"/>
                    <a:pt x="1553497" y="673587"/>
                    <a:pt x="1602658" y="658839"/>
                  </a:cubicBezTo>
                  <a:cubicBezTo>
                    <a:pt x="1651819" y="644091"/>
                    <a:pt x="1763252" y="-4838"/>
                    <a:pt x="1828800" y="78"/>
                  </a:cubicBezTo>
                  <a:cubicBezTo>
                    <a:pt x="1894348" y="4994"/>
                    <a:pt x="1940232" y="678504"/>
                    <a:pt x="1995948" y="688336"/>
                  </a:cubicBezTo>
                  <a:cubicBezTo>
                    <a:pt x="2051664" y="698168"/>
                    <a:pt x="2122129" y="55795"/>
                    <a:pt x="2163097" y="59072"/>
                  </a:cubicBezTo>
                  <a:cubicBezTo>
                    <a:pt x="2204065" y="62350"/>
                    <a:pt x="2195871" y="693253"/>
                    <a:pt x="2241755" y="708001"/>
                  </a:cubicBezTo>
                  <a:cubicBezTo>
                    <a:pt x="2287639" y="722749"/>
                    <a:pt x="2394155" y="172143"/>
                    <a:pt x="2438400" y="147562"/>
                  </a:cubicBezTo>
                  <a:cubicBezTo>
                    <a:pt x="2482645" y="122981"/>
                    <a:pt x="2461342" y="583459"/>
                    <a:pt x="2507226" y="560517"/>
                  </a:cubicBezTo>
                  <a:cubicBezTo>
                    <a:pt x="2553110" y="537575"/>
                    <a:pt x="2657987" y="-14671"/>
                    <a:pt x="2713703" y="9910"/>
                  </a:cubicBezTo>
                  <a:cubicBezTo>
                    <a:pt x="2769419" y="34491"/>
                    <a:pt x="2785807" y="701446"/>
                    <a:pt x="2841523" y="708001"/>
                  </a:cubicBezTo>
                  <a:cubicBezTo>
                    <a:pt x="2897239" y="714556"/>
                    <a:pt x="3002116" y="54155"/>
                    <a:pt x="3048000" y="49239"/>
                  </a:cubicBezTo>
                  <a:cubicBezTo>
                    <a:pt x="3093884" y="44323"/>
                    <a:pt x="3087329" y="670310"/>
                    <a:pt x="3116826" y="678504"/>
                  </a:cubicBezTo>
                  <a:cubicBezTo>
                    <a:pt x="3146323" y="686698"/>
                    <a:pt x="3184013" y="100040"/>
                    <a:pt x="3224981" y="98401"/>
                  </a:cubicBezTo>
                  <a:cubicBezTo>
                    <a:pt x="3265949" y="96762"/>
                    <a:pt x="3302000" y="680143"/>
                    <a:pt x="3362632" y="668672"/>
                  </a:cubicBezTo>
                  <a:cubicBezTo>
                    <a:pt x="3423264" y="657201"/>
                    <a:pt x="3544529" y="34491"/>
                    <a:pt x="3588774" y="29575"/>
                  </a:cubicBezTo>
                  <a:cubicBezTo>
                    <a:pt x="3633019" y="24659"/>
                    <a:pt x="3583858" y="621149"/>
                    <a:pt x="3628103" y="639175"/>
                  </a:cubicBezTo>
                  <a:cubicBezTo>
                    <a:pt x="3672348" y="657201"/>
                    <a:pt x="3808361" y="132814"/>
                    <a:pt x="3854245" y="137730"/>
                  </a:cubicBezTo>
                  <a:cubicBezTo>
                    <a:pt x="3900129" y="142646"/>
                    <a:pt x="3862439" y="685059"/>
                    <a:pt x="3903407" y="668672"/>
                  </a:cubicBezTo>
                  <a:cubicBezTo>
                    <a:pt x="3944375" y="652285"/>
                    <a:pt x="4049252" y="36130"/>
                    <a:pt x="4100052" y="39407"/>
                  </a:cubicBezTo>
                  <a:cubicBezTo>
                    <a:pt x="4150852" y="42684"/>
                    <a:pt x="4157407" y="688336"/>
                    <a:pt x="4208207" y="688336"/>
                  </a:cubicBezTo>
                  <a:cubicBezTo>
                    <a:pt x="4259007" y="688336"/>
                    <a:pt x="4344220" y="37768"/>
                    <a:pt x="4404852" y="39407"/>
                  </a:cubicBezTo>
                  <a:cubicBezTo>
                    <a:pt x="4465484" y="41046"/>
                    <a:pt x="4518742" y="369607"/>
                    <a:pt x="4572000" y="698168"/>
                  </a:cubicBez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1" fontAlgn="auto" hangingPunct="1">
                <a:spcBef>
                  <a:spcPts val="0"/>
                </a:spcBef>
                <a:spcAft>
                  <a:spcPts val="0"/>
                </a:spcAft>
              </a:pPr>
              <a:endParaRPr lang="zh-CN" altLang="en-US" sz="1400">
                <a:solidFill>
                  <a:prstClr val="white"/>
                </a:solidFill>
              </a:endParaRPr>
            </a:p>
          </p:txBody>
        </p:sp>
        <p:sp>
          <p:nvSpPr>
            <p:cNvPr id="21" name="任意多边形: 形状 20">
              <a:extLst>
                <a:ext uri="{FF2B5EF4-FFF2-40B4-BE49-F238E27FC236}">
                  <a16:creationId xmlns:a16="http://schemas.microsoft.com/office/drawing/2014/main" id="{B87FD7EB-37B8-4509-9A29-46B431D0FBD1}"/>
                </a:ext>
              </a:extLst>
            </p:cNvPr>
            <p:cNvSpPr/>
            <p:nvPr/>
          </p:nvSpPr>
          <p:spPr>
            <a:xfrm>
              <a:off x="3184888" y="4768904"/>
              <a:ext cx="2555941" cy="556962"/>
            </a:xfrm>
            <a:custGeom>
              <a:avLst/>
              <a:gdLst>
                <a:gd name="connsiteX0" fmla="*/ 0 w 4542503"/>
                <a:gd name="connsiteY0" fmla="*/ 717757 h 727617"/>
                <a:gd name="connsiteX1" fmla="*/ 127819 w 4542503"/>
                <a:gd name="connsiteY1" fmla="*/ 2 h 727617"/>
                <a:gd name="connsiteX2" fmla="*/ 186813 w 4542503"/>
                <a:gd name="connsiteY2" fmla="*/ 707924 h 727617"/>
                <a:gd name="connsiteX3" fmla="*/ 344129 w 4542503"/>
                <a:gd name="connsiteY3" fmla="*/ 98324 h 727617"/>
                <a:gd name="connsiteX4" fmla="*/ 462116 w 4542503"/>
                <a:gd name="connsiteY4" fmla="*/ 727589 h 727617"/>
                <a:gd name="connsiteX5" fmla="*/ 678426 w 4542503"/>
                <a:gd name="connsiteY5" fmla="*/ 68828 h 727617"/>
                <a:gd name="connsiteX6" fmla="*/ 737419 w 4542503"/>
                <a:gd name="connsiteY6" fmla="*/ 698092 h 727617"/>
                <a:gd name="connsiteX7" fmla="*/ 914400 w 4542503"/>
                <a:gd name="connsiteY7" fmla="*/ 68828 h 727617"/>
                <a:gd name="connsiteX8" fmla="*/ 1022555 w 4542503"/>
                <a:gd name="connsiteY8" fmla="*/ 668595 h 727617"/>
                <a:gd name="connsiteX9" fmla="*/ 1189703 w 4542503"/>
                <a:gd name="connsiteY9" fmla="*/ 68828 h 727617"/>
                <a:gd name="connsiteX10" fmla="*/ 1288026 w 4542503"/>
                <a:gd name="connsiteY10" fmla="*/ 186815 h 727617"/>
                <a:gd name="connsiteX11" fmla="*/ 1347019 w 4542503"/>
                <a:gd name="connsiteY11" fmla="*/ 68828 h 727617"/>
                <a:gd name="connsiteX12" fmla="*/ 1455174 w 4542503"/>
                <a:gd name="connsiteY12" fmla="*/ 717757 h 727617"/>
                <a:gd name="connsiteX13" fmla="*/ 1740309 w 4542503"/>
                <a:gd name="connsiteY13" fmla="*/ 29499 h 727617"/>
                <a:gd name="connsiteX14" fmla="*/ 1848464 w 4542503"/>
                <a:gd name="connsiteY14" fmla="*/ 688260 h 727617"/>
                <a:gd name="connsiteX15" fmla="*/ 2045109 w 4542503"/>
                <a:gd name="connsiteY15" fmla="*/ 58995 h 727617"/>
                <a:gd name="connsiteX16" fmla="*/ 2251587 w 4542503"/>
                <a:gd name="connsiteY16" fmla="*/ 648931 h 727617"/>
                <a:gd name="connsiteX17" fmla="*/ 2399071 w 4542503"/>
                <a:gd name="connsiteY17" fmla="*/ 39331 h 727617"/>
                <a:gd name="connsiteX18" fmla="*/ 2566219 w 4542503"/>
                <a:gd name="connsiteY18" fmla="*/ 609602 h 727617"/>
                <a:gd name="connsiteX19" fmla="*/ 2723535 w 4542503"/>
                <a:gd name="connsiteY19" fmla="*/ 49163 h 727617"/>
                <a:gd name="connsiteX20" fmla="*/ 2900516 w 4542503"/>
                <a:gd name="connsiteY20" fmla="*/ 698092 h 727617"/>
                <a:gd name="connsiteX21" fmla="*/ 3057832 w 4542503"/>
                <a:gd name="connsiteY21" fmla="*/ 167150 h 727617"/>
                <a:gd name="connsiteX22" fmla="*/ 3205316 w 4542503"/>
                <a:gd name="connsiteY22" fmla="*/ 678428 h 727617"/>
                <a:gd name="connsiteX23" fmla="*/ 3431458 w 4542503"/>
                <a:gd name="connsiteY23" fmla="*/ 29499 h 727617"/>
                <a:gd name="connsiteX24" fmla="*/ 3569109 w 4542503"/>
                <a:gd name="connsiteY24" fmla="*/ 707924 h 727617"/>
                <a:gd name="connsiteX25" fmla="*/ 3746090 w 4542503"/>
                <a:gd name="connsiteY25" fmla="*/ 58995 h 727617"/>
                <a:gd name="connsiteX26" fmla="*/ 3883742 w 4542503"/>
                <a:gd name="connsiteY26" fmla="*/ 639099 h 727617"/>
                <a:gd name="connsiteX27" fmla="*/ 3962400 w 4542503"/>
                <a:gd name="connsiteY27" fmla="*/ 648931 h 727617"/>
                <a:gd name="connsiteX28" fmla="*/ 4050890 w 4542503"/>
                <a:gd name="connsiteY28" fmla="*/ 226144 h 727617"/>
                <a:gd name="connsiteX29" fmla="*/ 4139380 w 4542503"/>
                <a:gd name="connsiteY29" fmla="*/ 39331 h 727617"/>
                <a:gd name="connsiteX30" fmla="*/ 4247535 w 4542503"/>
                <a:gd name="connsiteY30" fmla="*/ 658763 h 727617"/>
                <a:gd name="connsiteX31" fmla="*/ 4473677 w 4542503"/>
                <a:gd name="connsiteY31" fmla="*/ 39331 h 727617"/>
                <a:gd name="connsiteX32" fmla="*/ 4542503 w 4542503"/>
                <a:gd name="connsiteY32" fmla="*/ 639099 h 72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42503" h="727617">
                  <a:moveTo>
                    <a:pt x="0" y="717757"/>
                  </a:moveTo>
                  <a:cubicBezTo>
                    <a:pt x="48342" y="359699"/>
                    <a:pt x="96684" y="1641"/>
                    <a:pt x="127819" y="2"/>
                  </a:cubicBezTo>
                  <a:cubicBezTo>
                    <a:pt x="158954" y="-1637"/>
                    <a:pt x="150761" y="691537"/>
                    <a:pt x="186813" y="707924"/>
                  </a:cubicBezTo>
                  <a:cubicBezTo>
                    <a:pt x="222865" y="724311"/>
                    <a:pt x="298245" y="95047"/>
                    <a:pt x="344129" y="98324"/>
                  </a:cubicBezTo>
                  <a:cubicBezTo>
                    <a:pt x="390013" y="101601"/>
                    <a:pt x="406400" y="732505"/>
                    <a:pt x="462116" y="727589"/>
                  </a:cubicBezTo>
                  <a:cubicBezTo>
                    <a:pt x="517832" y="722673"/>
                    <a:pt x="632542" y="73744"/>
                    <a:pt x="678426" y="68828"/>
                  </a:cubicBezTo>
                  <a:cubicBezTo>
                    <a:pt x="724310" y="63912"/>
                    <a:pt x="698090" y="698092"/>
                    <a:pt x="737419" y="698092"/>
                  </a:cubicBezTo>
                  <a:cubicBezTo>
                    <a:pt x="776748" y="698092"/>
                    <a:pt x="866877" y="73744"/>
                    <a:pt x="914400" y="68828"/>
                  </a:cubicBezTo>
                  <a:cubicBezTo>
                    <a:pt x="961923" y="63912"/>
                    <a:pt x="976671" y="668595"/>
                    <a:pt x="1022555" y="668595"/>
                  </a:cubicBezTo>
                  <a:cubicBezTo>
                    <a:pt x="1068439" y="668595"/>
                    <a:pt x="1145458" y="149125"/>
                    <a:pt x="1189703" y="68828"/>
                  </a:cubicBezTo>
                  <a:cubicBezTo>
                    <a:pt x="1233948" y="-11469"/>
                    <a:pt x="1261807" y="186815"/>
                    <a:pt x="1288026" y="186815"/>
                  </a:cubicBezTo>
                  <a:cubicBezTo>
                    <a:pt x="1314245" y="186815"/>
                    <a:pt x="1319161" y="-19662"/>
                    <a:pt x="1347019" y="68828"/>
                  </a:cubicBezTo>
                  <a:cubicBezTo>
                    <a:pt x="1374877" y="157318"/>
                    <a:pt x="1389626" y="724312"/>
                    <a:pt x="1455174" y="717757"/>
                  </a:cubicBezTo>
                  <a:cubicBezTo>
                    <a:pt x="1520722" y="711202"/>
                    <a:pt x="1674761" y="34415"/>
                    <a:pt x="1740309" y="29499"/>
                  </a:cubicBezTo>
                  <a:cubicBezTo>
                    <a:pt x="1805857" y="24583"/>
                    <a:pt x="1797664" y="683344"/>
                    <a:pt x="1848464" y="688260"/>
                  </a:cubicBezTo>
                  <a:cubicBezTo>
                    <a:pt x="1899264" y="693176"/>
                    <a:pt x="1977922" y="65550"/>
                    <a:pt x="2045109" y="58995"/>
                  </a:cubicBezTo>
                  <a:cubicBezTo>
                    <a:pt x="2112296" y="52440"/>
                    <a:pt x="2192593" y="652208"/>
                    <a:pt x="2251587" y="648931"/>
                  </a:cubicBezTo>
                  <a:cubicBezTo>
                    <a:pt x="2310581" y="645654"/>
                    <a:pt x="2346632" y="45886"/>
                    <a:pt x="2399071" y="39331"/>
                  </a:cubicBezTo>
                  <a:cubicBezTo>
                    <a:pt x="2451510" y="32776"/>
                    <a:pt x="2512142" y="607963"/>
                    <a:pt x="2566219" y="609602"/>
                  </a:cubicBezTo>
                  <a:cubicBezTo>
                    <a:pt x="2620296" y="611241"/>
                    <a:pt x="2667819" y="34415"/>
                    <a:pt x="2723535" y="49163"/>
                  </a:cubicBezTo>
                  <a:cubicBezTo>
                    <a:pt x="2779251" y="63911"/>
                    <a:pt x="2844800" y="678428"/>
                    <a:pt x="2900516" y="698092"/>
                  </a:cubicBezTo>
                  <a:cubicBezTo>
                    <a:pt x="2956232" y="717756"/>
                    <a:pt x="3007032" y="170427"/>
                    <a:pt x="3057832" y="167150"/>
                  </a:cubicBezTo>
                  <a:cubicBezTo>
                    <a:pt x="3108632" y="163873"/>
                    <a:pt x="3143045" y="701370"/>
                    <a:pt x="3205316" y="678428"/>
                  </a:cubicBezTo>
                  <a:cubicBezTo>
                    <a:pt x="3267587" y="655486"/>
                    <a:pt x="3370826" y="24583"/>
                    <a:pt x="3431458" y="29499"/>
                  </a:cubicBezTo>
                  <a:cubicBezTo>
                    <a:pt x="3492090" y="34415"/>
                    <a:pt x="3516670" y="703008"/>
                    <a:pt x="3569109" y="707924"/>
                  </a:cubicBezTo>
                  <a:cubicBezTo>
                    <a:pt x="3621548" y="712840"/>
                    <a:pt x="3693651" y="70466"/>
                    <a:pt x="3746090" y="58995"/>
                  </a:cubicBezTo>
                  <a:cubicBezTo>
                    <a:pt x="3798529" y="47524"/>
                    <a:pt x="3847690" y="540776"/>
                    <a:pt x="3883742" y="639099"/>
                  </a:cubicBezTo>
                  <a:cubicBezTo>
                    <a:pt x="3919794" y="737422"/>
                    <a:pt x="3934542" y="717757"/>
                    <a:pt x="3962400" y="648931"/>
                  </a:cubicBezTo>
                  <a:cubicBezTo>
                    <a:pt x="3990258" y="580105"/>
                    <a:pt x="4021393" y="327744"/>
                    <a:pt x="4050890" y="226144"/>
                  </a:cubicBezTo>
                  <a:cubicBezTo>
                    <a:pt x="4080387" y="124544"/>
                    <a:pt x="4106606" y="-32772"/>
                    <a:pt x="4139380" y="39331"/>
                  </a:cubicBezTo>
                  <a:cubicBezTo>
                    <a:pt x="4172154" y="111434"/>
                    <a:pt x="4191819" y="658763"/>
                    <a:pt x="4247535" y="658763"/>
                  </a:cubicBezTo>
                  <a:cubicBezTo>
                    <a:pt x="4303251" y="658763"/>
                    <a:pt x="4424516" y="42608"/>
                    <a:pt x="4473677" y="39331"/>
                  </a:cubicBezTo>
                  <a:cubicBezTo>
                    <a:pt x="4522838" y="36054"/>
                    <a:pt x="4532671" y="527667"/>
                    <a:pt x="4542503" y="63909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1" fontAlgn="auto" hangingPunct="1">
                <a:spcBef>
                  <a:spcPts val="0"/>
                </a:spcBef>
                <a:spcAft>
                  <a:spcPts val="0"/>
                </a:spcAft>
              </a:pPr>
              <a:endParaRPr lang="zh-CN" altLang="en-US" sz="1400">
                <a:solidFill>
                  <a:prstClr val="white"/>
                </a:solidFill>
              </a:endParaRPr>
            </a:p>
          </p:txBody>
        </p:sp>
        <p:sp>
          <p:nvSpPr>
            <p:cNvPr id="23" name="任意多边形: 形状 22">
              <a:extLst>
                <a:ext uri="{FF2B5EF4-FFF2-40B4-BE49-F238E27FC236}">
                  <a16:creationId xmlns:a16="http://schemas.microsoft.com/office/drawing/2014/main" id="{81FACF4A-0DF1-43BD-B0AC-A3CD645D7FE6}"/>
                </a:ext>
              </a:extLst>
            </p:cNvPr>
            <p:cNvSpPr/>
            <p:nvPr/>
          </p:nvSpPr>
          <p:spPr>
            <a:xfrm>
              <a:off x="3813011" y="4277853"/>
              <a:ext cx="1709041" cy="544971"/>
            </a:xfrm>
            <a:custGeom>
              <a:avLst/>
              <a:gdLst>
                <a:gd name="connsiteX0" fmla="*/ 0 w 4562168"/>
                <a:gd name="connsiteY0" fmla="*/ 678935 h 777368"/>
                <a:gd name="connsiteX1" fmla="*/ 49162 w 4562168"/>
                <a:gd name="connsiteY1" fmla="*/ 560948 h 777368"/>
                <a:gd name="connsiteX2" fmla="*/ 186813 w 4562168"/>
                <a:gd name="connsiteY2" fmla="*/ 509 h 777368"/>
                <a:gd name="connsiteX3" fmla="*/ 255639 w 4562168"/>
                <a:gd name="connsiteY3" fmla="*/ 669103 h 777368"/>
                <a:gd name="connsiteX4" fmla="*/ 412955 w 4562168"/>
                <a:gd name="connsiteY4" fmla="*/ 108664 h 777368"/>
                <a:gd name="connsiteX5" fmla="*/ 521110 w 4562168"/>
                <a:gd name="connsiteY5" fmla="*/ 659270 h 777368"/>
                <a:gd name="connsiteX6" fmla="*/ 747252 w 4562168"/>
                <a:gd name="connsiteY6" fmla="*/ 69335 h 777368"/>
                <a:gd name="connsiteX7" fmla="*/ 894736 w 4562168"/>
                <a:gd name="connsiteY7" fmla="*/ 718264 h 777368"/>
                <a:gd name="connsiteX8" fmla="*/ 1101213 w 4562168"/>
                <a:gd name="connsiteY8" fmla="*/ 30006 h 777368"/>
                <a:gd name="connsiteX9" fmla="*/ 1229033 w 4562168"/>
                <a:gd name="connsiteY9" fmla="*/ 649438 h 777368"/>
                <a:gd name="connsiteX10" fmla="*/ 1396181 w 4562168"/>
                <a:gd name="connsiteY10" fmla="*/ 49670 h 777368"/>
                <a:gd name="connsiteX11" fmla="*/ 1553497 w 4562168"/>
                <a:gd name="connsiteY11" fmla="*/ 639606 h 777368"/>
                <a:gd name="connsiteX12" fmla="*/ 1750142 w 4562168"/>
                <a:gd name="connsiteY12" fmla="*/ 49670 h 777368"/>
                <a:gd name="connsiteX13" fmla="*/ 1917291 w 4562168"/>
                <a:gd name="connsiteY13" fmla="*/ 688767 h 777368"/>
                <a:gd name="connsiteX14" fmla="*/ 2222091 w 4562168"/>
                <a:gd name="connsiteY14" fmla="*/ 20174 h 777368"/>
                <a:gd name="connsiteX15" fmla="*/ 2369574 w 4562168"/>
                <a:gd name="connsiteY15" fmla="*/ 678935 h 777368"/>
                <a:gd name="connsiteX16" fmla="*/ 2625213 w 4562168"/>
                <a:gd name="connsiteY16" fmla="*/ 118496 h 777368"/>
                <a:gd name="connsiteX17" fmla="*/ 2812026 w 4562168"/>
                <a:gd name="connsiteY17" fmla="*/ 610109 h 777368"/>
                <a:gd name="connsiteX18" fmla="*/ 2930013 w 4562168"/>
                <a:gd name="connsiteY18" fmla="*/ 118496 h 777368"/>
                <a:gd name="connsiteX19" fmla="*/ 3048000 w 4562168"/>
                <a:gd name="connsiteY19" fmla="*/ 777257 h 777368"/>
                <a:gd name="connsiteX20" fmla="*/ 3293807 w 4562168"/>
                <a:gd name="connsiteY20" fmla="*/ 59503 h 777368"/>
                <a:gd name="connsiteX21" fmla="*/ 3303639 w 4562168"/>
                <a:gd name="connsiteY21" fmla="*/ 413464 h 777368"/>
                <a:gd name="connsiteX22" fmla="*/ 3529781 w 4562168"/>
                <a:gd name="connsiteY22" fmla="*/ 10341 h 777368"/>
                <a:gd name="connsiteX23" fmla="*/ 3657600 w 4562168"/>
                <a:gd name="connsiteY23" fmla="*/ 688767 h 777368"/>
                <a:gd name="connsiteX24" fmla="*/ 3814916 w 4562168"/>
                <a:gd name="connsiteY24" fmla="*/ 79167 h 777368"/>
                <a:gd name="connsiteX25" fmla="*/ 4031226 w 4562168"/>
                <a:gd name="connsiteY25" fmla="*/ 678935 h 777368"/>
                <a:gd name="connsiteX26" fmla="*/ 4227871 w 4562168"/>
                <a:gd name="connsiteY26" fmla="*/ 30006 h 777368"/>
                <a:gd name="connsiteX27" fmla="*/ 4365523 w 4562168"/>
                <a:gd name="connsiteY27" fmla="*/ 698599 h 777368"/>
                <a:gd name="connsiteX28" fmla="*/ 4562168 w 4562168"/>
                <a:gd name="connsiteY28" fmla="*/ 354470 h 77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62168" h="777368">
                  <a:moveTo>
                    <a:pt x="0" y="678935"/>
                  </a:moveTo>
                  <a:cubicBezTo>
                    <a:pt x="9013" y="676477"/>
                    <a:pt x="18027" y="674019"/>
                    <a:pt x="49162" y="560948"/>
                  </a:cubicBezTo>
                  <a:cubicBezTo>
                    <a:pt x="80297" y="447877"/>
                    <a:pt x="152400" y="-17517"/>
                    <a:pt x="186813" y="509"/>
                  </a:cubicBezTo>
                  <a:cubicBezTo>
                    <a:pt x="221226" y="18535"/>
                    <a:pt x="217949" y="651077"/>
                    <a:pt x="255639" y="669103"/>
                  </a:cubicBezTo>
                  <a:cubicBezTo>
                    <a:pt x="293329" y="687129"/>
                    <a:pt x="368710" y="110303"/>
                    <a:pt x="412955" y="108664"/>
                  </a:cubicBezTo>
                  <a:cubicBezTo>
                    <a:pt x="457200" y="107025"/>
                    <a:pt x="465394" y="665825"/>
                    <a:pt x="521110" y="659270"/>
                  </a:cubicBezTo>
                  <a:cubicBezTo>
                    <a:pt x="576826" y="652715"/>
                    <a:pt x="684981" y="59503"/>
                    <a:pt x="747252" y="69335"/>
                  </a:cubicBezTo>
                  <a:cubicBezTo>
                    <a:pt x="809523" y="79167"/>
                    <a:pt x="835743" y="724819"/>
                    <a:pt x="894736" y="718264"/>
                  </a:cubicBezTo>
                  <a:cubicBezTo>
                    <a:pt x="953729" y="711709"/>
                    <a:pt x="1045497" y="41477"/>
                    <a:pt x="1101213" y="30006"/>
                  </a:cubicBezTo>
                  <a:cubicBezTo>
                    <a:pt x="1156929" y="18535"/>
                    <a:pt x="1179872" y="646161"/>
                    <a:pt x="1229033" y="649438"/>
                  </a:cubicBezTo>
                  <a:cubicBezTo>
                    <a:pt x="1278194" y="652715"/>
                    <a:pt x="1342104" y="51309"/>
                    <a:pt x="1396181" y="49670"/>
                  </a:cubicBezTo>
                  <a:cubicBezTo>
                    <a:pt x="1450258" y="48031"/>
                    <a:pt x="1494504" y="639606"/>
                    <a:pt x="1553497" y="639606"/>
                  </a:cubicBezTo>
                  <a:cubicBezTo>
                    <a:pt x="1612490" y="639606"/>
                    <a:pt x="1689510" y="41477"/>
                    <a:pt x="1750142" y="49670"/>
                  </a:cubicBezTo>
                  <a:cubicBezTo>
                    <a:pt x="1810774" y="57863"/>
                    <a:pt x="1838633" y="693683"/>
                    <a:pt x="1917291" y="688767"/>
                  </a:cubicBezTo>
                  <a:cubicBezTo>
                    <a:pt x="1995949" y="683851"/>
                    <a:pt x="2146711" y="21813"/>
                    <a:pt x="2222091" y="20174"/>
                  </a:cubicBezTo>
                  <a:cubicBezTo>
                    <a:pt x="2297472" y="18535"/>
                    <a:pt x="2302387" y="662548"/>
                    <a:pt x="2369574" y="678935"/>
                  </a:cubicBezTo>
                  <a:cubicBezTo>
                    <a:pt x="2436761" y="695322"/>
                    <a:pt x="2551471" y="129967"/>
                    <a:pt x="2625213" y="118496"/>
                  </a:cubicBezTo>
                  <a:cubicBezTo>
                    <a:pt x="2698955" y="107025"/>
                    <a:pt x="2761226" y="610109"/>
                    <a:pt x="2812026" y="610109"/>
                  </a:cubicBezTo>
                  <a:cubicBezTo>
                    <a:pt x="2862826" y="610109"/>
                    <a:pt x="2890684" y="90638"/>
                    <a:pt x="2930013" y="118496"/>
                  </a:cubicBezTo>
                  <a:cubicBezTo>
                    <a:pt x="2969342" y="146354"/>
                    <a:pt x="2987368" y="787089"/>
                    <a:pt x="3048000" y="777257"/>
                  </a:cubicBezTo>
                  <a:cubicBezTo>
                    <a:pt x="3108632" y="767425"/>
                    <a:pt x="3251201" y="120135"/>
                    <a:pt x="3293807" y="59503"/>
                  </a:cubicBezTo>
                  <a:cubicBezTo>
                    <a:pt x="3336413" y="-1129"/>
                    <a:pt x="3264310" y="421658"/>
                    <a:pt x="3303639" y="413464"/>
                  </a:cubicBezTo>
                  <a:cubicBezTo>
                    <a:pt x="3342968" y="405270"/>
                    <a:pt x="3470788" y="-35543"/>
                    <a:pt x="3529781" y="10341"/>
                  </a:cubicBezTo>
                  <a:cubicBezTo>
                    <a:pt x="3588774" y="56225"/>
                    <a:pt x="3610078" y="677296"/>
                    <a:pt x="3657600" y="688767"/>
                  </a:cubicBezTo>
                  <a:cubicBezTo>
                    <a:pt x="3705122" y="700238"/>
                    <a:pt x="3752645" y="80806"/>
                    <a:pt x="3814916" y="79167"/>
                  </a:cubicBezTo>
                  <a:cubicBezTo>
                    <a:pt x="3877187" y="77528"/>
                    <a:pt x="3962400" y="687128"/>
                    <a:pt x="4031226" y="678935"/>
                  </a:cubicBezTo>
                  <a:cubicBezTo>
                    <a:pt x="4100052" y="670742"/>
                    <a:pt x="4172155" y="26729"/>
                    <a:pt x="4227871" y="30006"/>
                  </a:cubicBezTo>
                  <a:cubicBezTo>
                    <a:pt x="4283587" y="33283"/>
                    <a:pt x="4309807" y="644522"/>
                    <a:pt x="4365523" y="698599"/>
                  </a:cubicBezTo>
                  <a:cubicBezTo>
                    <a:pt x="4421239" y="752676"/>
                    <a:pt x="4491703" y="553573"/>
                    <a:pt x="4562168" y="354470"/>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1" fontAlgn="auto" hangingPunct="1">
                <a:spcBef>
                  <a:spcPts val="0"/>
                </a:spcBef>
                <a:spcAft>
                  <a:spcPts val="0"/>
                </a:spcAft>
              </a:pPr>
              <a:endParaRPr lang="zh-CN" altLang="en-US" sz="1400">
                <a:solidFill>
                  <a:prstClr val="white"/>
                </a:solidFill>
              </a:endParaRPr>
            </a:p>
          </p:txBody>
        </p:sp>
        <p:cxnSp>
          <p:nvCxnSpPr>
            <p:cNvPr id="38" name="直接连接符 37">
              <a:extLst>
                <a:ext uri="{FF2B5EF4-FFF2-40B4-BE49-F238E27FC236}">
                  <a16:creationId xmlns:a16="http://schemas.microsoft.com/office/drawing/2014/main" id="{E8250523-D818-4184-9456-2BF5990748BB}"/>
                </a:ext>
              </a:extLst>
            </p:cNvPr>
            <p:cNvCxnSpPr>
              <a:cxnSpLocks/>
            </p:cNvCxnSpPr>
            <p:nvPr/>
          </p:nvCxnSpPr>
          <p:spPr>
            <a:xfrm flipH="1">
              <a:off x="1571025" y="4192460"/>
              <a:ext cx="2517293" cy="2061325"/>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BE3DF43-8360-4BCE-BF8E-5B6FB54F2580}"/>
                </a:ext>
              </a:extLst>
            </p:cNvPr>
            <p:cNvCxnSpPr>
              <a:cxnSpLocks/>
            </p:cNvCxnSpPr>
            <p:nvPr/>
          </p:nvCxnSpPr>
          <p:spPr>
            <a:xfrm flipH="1" flipV="1">
              <a:off x="4058114" y="3008309"/>
              <a:ext cx="10540" cy="1193984"/>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2D1652C-7A42-467A-B50F-EC30FC8421FE}"/>
                </a:ext>
              </a:extLst>
            </p:cNvPr>
            <p:cNvSpPr txBox="1"/>
            <p:nvPr/>
          </p:nvSpPr>
          <p:spPr>
            <a:xfrm rot="19151630">
              <a:off x="1924588" y="4778220"/>
              <a:ext cx="1593312" cy="410369"/>
            </a:xfrm>
            <a:prstGeom prst="rect">
              <a:avLst/>
            </a:prstGeom>
            <a:noFill/>
          </p:spPr>
          <p:txBody>
            <a:bodyPr wrap="square" rtlCol="0">
              <a:spAutoFit/>
            </a:bodyPr>
            <a:lstStyle/>
            <a:p>
              <a:pPr defTabSz="685783" eaLnBrk="1" fontAlgn="auto" hangingPunct="1">
                <a:spcBef>
                  <a:spcPts val="0"/>
                </a:spcBef>
                <a:spcAft>
                  <a:spcPts val="0"/>
                </a:spcAft>
              </a:pPr>
              <a:r>
                <a:rPr lang="en-US" altLang="zh-CN" sz="1400" b="1" dirty="0">
                  <a:solidFill>
                    <a:prstClr val="black"/>
                  </a:solidFill>
                  <a:latin typeface="等线" panose="020F0502020204030204"/>
                  <a:ea typeface="等线"/>
                </a:rPr>
                <a:t>Frequency</a:t>
              </a:r>
              <a:endParaRPr lang="zh-CN" altLang="en-US" sz="1400" b="1" dirty="0">
                <a:solidFill>
                  <a:prstClr val="black"/>
                </a:solidFill>
                <a:latin typeface="等线" panose="020F0502020204030204"/>
                <a:ea typeface="等线"/>
              </a:endParaRPr>
            </a:p>
          </p:txBody>
        </p:sp>
        <p:sp>
          <p:nvSpPr>
            <p:cNvPr id="42" name="文本框 41">
              <a:extLst>
                <a:ext uri="{FF2B5EF4-FFF2-40B4-BE49-F238E27FC236}">
                  <a16:creationId xmlns:a16="http://schemas.microsoft.com/office/drawing/2014/main" id="{F873068D-EE9E-42A6-A328-B1028AD591CD}"/>
                </a:ext>
              </a:extLst>
            </p:cNvPr>
            <p:cNvSpPr txBox="1"/>
            <p:nvPr/>
          </p:nvSpPr>
          <p:spPr>
            <a:xfrm>
              <a:off x="5697826" y="3798561"/>
              <a:ext cx="780556" cy="410369"/>
            </a:xfrm>
            <a:prstGeom prst="rect">
              <a:avLst/>
            </a:prstGeom>
            <a:noFill/>
          </p:spPr>
          <p:txBody>
            <a:bodyPr wrap="none" rtlCol="0">
              <a:spAutoFit/>
            </a:bodyPr>
            <a:lstStyle/>
            <a:p>
              <a:pPr defTabSz="685783" eaLnBrk="1" fontAlgn="auto" hangingPunct="1">
                <a:spcBef>
                  <a:spcPts val="0"/>
                </a:spcBef>
                <a:spcAft>
                  <a:spcPts val="0"/>
                </a:spcAft>
              </a:pPr>
              <a:r>
                <a:rPr lang="en-US" altLang="zh-CN" sz="1400" b="1" dirty="0">
                  <a:solidFill>
                    <a:prstClr val="black"/>
                  </a:solidFill>
                  <a:latin typeface="等线" panose="020F0502020204030204"/>
                  <a:ea typeface="等线"/>
                </a:rPr>
                <a:t>Time</a:t>
              </a:r>
              <a:endParaRPr lang="zh-CN" altLang="en-US" sz="1400" b="1" dirty="0">
                <a:solidFill>
                  <a:prstClr val="black"/>
                </a:solidFill>
                <a:latin typeface="等线" panose="020F0502020204030204"/>
                <a:ea typeface="等线"/>
              </a:endParaRPr>
            </a:p>
          </p:txBody>
        </p:sp>
        <p:cxnSp>
          <p:nvCxnSpPr>
            <p:cNvPr id="44" name="直接连接符 43">
              <a:extLst>
                <a:ext uri="{FF2B5EF4-FFF2-40B4-BE49-F238E27FC236}">
                  <a16:creationId xmlns:a16="http://schemas.microsoft.com/office/drawing/2014/main" id="{933B80A1-C854-4BBC-874C-FFD52FA55825}"/>
                </a:ext>
              </a:extLst>
            </p:cNvPr>
            <p:cNvCxnSpPr>
              <a:cxnSpLocks/>
            </p:cNvCxnSpPr>
            <p:nvPr/>
          </p:nvCxnSpPr>
          <p:spPr>
            <a:xfrm>
              <a:off x="1880250" y="6006928"/>
              <a:ext cx="4441892" cy="95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B71A55A-B3F8-4D38-8F98-EE92C4096393}"/>
                </a:ext>
              </a:extLst>
            </p:cNvPr>
            <p:cNvCxnSpPr>
              <a:cxnSpLocks/>
            </p:cNvCxnSpPr>
            <p:nvPr/>
          </p:nvCxnSpPr>
          <p:spPr>
            <a:xfrm>
              <a:off x="2519347" y="5486261"/>
              <a:ext cx="4281965"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AE8484D-565D-419D-93B7-2C9BBC319E50}"/>
                </a:ext>
              </a:extLst>
            </p:cNvPr>
            <p:cNvCxnSpPr>
              <a:cxnSpLocks/>
            </p:cNvCxnSpPr>
            <p:nvPr/>
          </p:nvCxnSpPr>
          <p:spPr>
            <a:xfrm>
              <a:off x="3163367" y="4999561"/>
              <a:ext cx="4060734"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4AF187DB-FE9F-451B-983E-389974EB0C1B}"/>
                </a:ext>
              </a:extLst>
            </p:cNvPr>
            <p:cNvCxnSpPr>
              <a:cxnSpLocks/>
            </p:cNvCxnSpPr>
            <p:nvPr/>
          </p:nvCxnSpPr>
          <p:spPr>
            <a:xfrm>
              <a:off x="3687081" y="4532530"/>
              <a:ext cx="3910644"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50935D1D-1815-4AD8-B8E1-62ED59366BB1}"/>
                </a:ext>
              </a:extLst>
            </p:cNvPr>
            <p:cNvSpPr txBox="1"/>
            <p:nvPr/>
          </p:nvSpPr>
          <p:spPr>
            <a:xfrm>
              <a:off x="6447349" y="5879112"/>
              <a:ext cx="570273" cy="410369"/>
            </a:xfrm>
            <a:prstGeom prst="rect">
              <a:avLst/>
            </a:prstGeom>
            <a:noFill/>
          </p:spPr>
          <p:txBody>
            <a:bodyPr wrap="square" rtlCol="0">
              <a:spAutoFit/>
            </a:bodyPr>
            <a:lstStyle/>
            <a:p>
              <a:pPr defTabSz="685783" eaLnBrk="1" fontAlgn="auto" hangingPunct="1">
                <a:spcBef>
                  <a:spcPts val="0"/>
                </a:spcBef>
                <a:spcAft>
                  <a:spcPts val="0"/>
                </a:spcAft>
              </a:pPr>
              <a:r>
                <a:rPr lang="en-US" altLang="zh-CN" sz="1400" dirty="0">
                  <a:solidFill>
                    <a:prstClr val="black"/>
                  </a:solidFill>
                  <a:latin typeface="等线" panose="020F0502020204030204"/>
                  <a:ea typeface="等线"/>
                </a:rPr>
                <a:t>C1</a:t>
              </a:r>
              <a:endParaRPr lang="zh-CN" altLang="en-US" sz="1400" dirty="0">
                <a:solidFill>
                  <a:prstClr val="black"/>
                </a:solidFill>
                <a:latin typeface="等线" panose="020F0502020204030204"/>
                <a:ea typeface="等线"/>
              </a:endParaRPr>
            </a:p>
          </p:txBody>
        </p:sp>
        <p:sp>
          <p:nvSpPr>
            <p:cNvPr id="56" name="文本框 55">
              <a:extLst>
                <a:ext uri="{FF2B5EF4-FFF2-40B4-BE49-F238E27FC236}">
                  <a16:creationId xmlns:a16="http://schemas.microsoft.com/office/drawing/2014/main" id="{5884C21E-50CE-4A96-BB38-F1AD1F42B20D}"/>
                </a:ext>
              </a:extLst>
            </p:cNvPr>
            <p:cNvSpPr txBox="1"/>
            <p:nvPr/>
          </p:nvSpPr>
          <p:spPr>
            <a:xfrm>
              <a:off x="6883046" y="5325867"/>
              <a:ext cx="570273" cy="410369"/>
            </a:xfrm>
            <a:prstGeom prst="rect">
              <a:avLst/>
            </a:prstGeom>
            <a:noFill/>
          </p:spPr>
          <p:txBody>
            <a:bodyPr wrap="square" rtlCol="0">
              <a:spAutoFit/>
            </a:bodyPr>
            <a:lstStyle/>
            <a:p>
              <a:pPr defTabSz="685783" eaLnBrk="1" fontAlgn="auto" hangingPunct="1">
                <a:spcBef>
                  <a:spcPts val="0"/>
                </a:spcBef>
                <a:spcAft>
                  <a:spcPts val="0"/>
                </a:spcAft>
              </a:pPr>
              <a:r>
                <a:rPr lang="en-US" altLang="zh-CN" sz="1400" dirty="0">
                  <a:solidFill>
                    <a:prstClr val="black"/>
                  </a:solidFill>
                  <a:latin typeface="等线" panose="020F0502020204030204"/>
                  <a:ea typeface="等线"/>
                </a:rPr>
                <a:t>C2</a:t>
              </a:r>
              <a:endParaRPr lang="zh-CN" altLang="en-US" sz="1400" dirty="0">
                <a:solidFill>
                  <a:prstClr val="black"/>
                </a:solidFill>
                <a:latin typeface="等线" panose="020F0502020204030204"/>
                <a:ea typeface="等线"/>
              </a:endParaRPr>
            </a:p>
          </p:txBody>
        </p:sp>
        <p:sp>
          <p:nvSpPr>
            <p:cNvPr id="57" name="文本框 56">
              <a:extLst>
                <a:ext uri="{FF2B5EF4-FFF2-40B4-BE49-F238E27FC236}">
                  <a16:creationId xmlns:a16="http://schemas.microsoft.com/office/drawing/2014/main" id="{5A4FCD26-8E63-4158-841B-8C8EFD12C55C}"/>
                </a:ext>
              </a:extLst>
            </p:cNvPr>
            <p:cNvSpPr txBox="1"/>
            <p:nvPr/>
          </p:nvSpPr>
          <p:spPr>
            <a:xfrm>
              <a:off x="7312587" y="4814895"/>
              <a:ext cx="570273" cy="410369"/>
            </a:xfrm>
            <a:prstGeom prst="rect">
              <a:avLst/>
            </a:prstGeom>
            <a:noFill/>
          </p:spPr>
          <p:txBody>
            <a:bodyPr wrap="square" rtlCol="0">
              <a:spAutoFit/>
            </a:bodyPr>
            <a:lstStyle/>
            <a:p>
              <a:pPr defTabSz="685783" eaLnBrk="1" fontAlgn="auto" hangingPunct="1">
                <a:spcBef>
                  <a:spcPts val="0"/>
                </a:spcBef>
                <a:spcAft>
                  <a:spcPts val="0"/>
                </a:spcAft>
              </a:pPr>
              <a:r>
                <a:rPr lang="en-US" altLang="zh-CN" sz="1400" dirty="0">
                  <a:solidFill>
                    <a:prstClr val="black"/>
                  </a:solidFill>
                  <a:latin typeface="等线" panose="020F0502020204030204"/>
                  <a:ea typeface="等线"/>
                </a:rPr>
                <a:t>C3</a:t>
              </a:r>
              <a:endParaRPr lang="zh-CN" altLang="en-US" sz="1400" dirty="0">
                <a:solidFill>
                  <a:prstClr val="black"/>
                </a:solidFill>
                <a:latin typeface="等线" panose="020F0502020204030204"/>
                <a:ea typeface="等线"/>
              </a:endParaRPr>
            </a:p>
          </p:txBody>
        </p:sp>
        <p:sp>
          <p:nvSpPr>
            <p:cNvPr id="58" name="文本框 57">
              <a:extLst>
                <a:ext uri="{FF2B5EF4-FFF2-40B4-BE49-F238E27FC236}">
                  <a16:creationId xmlns:a16="http://schemas.microsoft.com/office/drawing/2014/main" id="{82243A8D-70FF-48B0-8615-0FD73AC45297}"/>
                </a:ext>
              </a:extLst>
            </p:cNvPr>
            <p:cNvSpPr txBox="1"/>
            <p:nvPr/>
          </p:nvSpPr>
          <p:spPr>
            <a:xfrm>
              <a:off x="7652569" y="4347864"/>
              <a:ext cx="570273" cy="410369"/>
            </a:xfrm>
            <a:prstGeom prst="rect">
              <a:avLst/>
            </a:prstGeom>
            <a:noFill/>
          </p:spPr>
          <p:txBody>
            <a:bodyPr wrap="square" rtlCol="0">
              <a:spAutoFit/>
            </a:bodyPr>
            <a:lstStyle/>
            <a:p>
              <a:pPr defTabSz="685783" eaLnBrk="1" fontAlgn="auto" hangingPunct="1">
                <a:spcBef>
                  <a:spcPts val="0"/>
                </a:spcBef>
                <a:spcAft>
                  <a:spcPts val="0"/>
                </a:spcAft>
              </a:pPr>
              <a:r>
                <a:rPr lang="en-US" altLang="zh-CN" sz="1400" dirty="0">
                  <a:solidFill>
                    <a:prstClr val="black"/>
                  </a:solidFill>
                  <a:latin typeface="等线" panose="020F0502020204030204"/>
                  <a:ea typeface="等线"/>
                </a:rPr>
                <a:t>C4</a:t>
              </a:r>
              <a:endParaRPr lang="zh-CN" altLang="en-US" sz="1400" dirty="0">
                <a:solidFill>
                  <a:prstClr val="black"/>
                </a:solidFill>
                <a:latin typeface="等线" panose="020F0502020204030204"/>
                <a:ea typeface="等线"/>
              </a:endParaRPr>
            </a:p>
          </p:txBody>
        </p:sp>
        <p:sp>
          <p:nvSpPr>
            <p:cNvPr id="61" name="任意多边形: 形状 60">
              <a:extLst>
                <a:ext uri="{FF2B5EF4-FFF2-40B4-BE49-F238E27FC236}">
                  <a16:creationId xmlns:a16="http://schemas.microsoft.com/office/drawing/2014/main" id="{B671D348-B506-4DB2-A65E-F6ED0CEFC894}"/>
                </a:ext>
              </a:extLst>
            </p:cNvPr>
            <p:cNvSpPr/>
            <p:nvPr/>
          </p:nvSpPr>
          <p:spPr>
            <a:xfrm>
              <a:off x="5488968" y="4262168"/>
              <a:ext cx="1964351" cy="544971"/>
            </a:xfrm>
            <a:custGeom>
              <a:avLst/>
              <a:gdLst>
                <a:gd name="connsiteX0" fmla="*/ 0 w 4562168"/>
                <a:gd name="connsiteY0" fmla="*/ 678935 h 777368"/>
                <a:gd name="connsiteX1" fmla="*/ 49162 w 4562168"/>
                <a:gd name="connsiteY1" fmla="*/ 560948 h 777368"/>
                <a:gd name="connsiteX2" fmla="*/ 186813 w 4562168"/>
                <a:gd name="connsiteY2" fmla="*/ 509 h 777368"/>
                <a:gd name="connsiteX3" fmla="*/ 255639 w 4562168"/>
                <a:gd name="connsiteY3" fmla="*/ 669103 h 777368"/>
                <a:gd name="connsiteX4" fmla="*/ 412955 w 4562168"/>
                <a:gd name="connsiteY4" fmla="*/ 108664 h 777368"/>
                <a:gd name="connsiteX5" fmla="*/ 521110 w 4562168"/>
                <a:gd name="connsiteY5" fmla="*/ 659270 h 777368"/>
                <a:gd name="connsiteX6" fmla="*/ 747252 w 4562168"/>
                <a:gd name="connsiteY6" fmla="*/ 69335 h 777368"/>
                <a:gd name="connsiteX7" fmla="*/ 894736 w 4562168"/>
                <a:gd name="connsiteY7" fmla="*/ 718264 h 777368"/>
                <a:gd name="connsiteX8" fmla="*/ 1101213 w 4562168"/>
                <a:gd name="connsiteY8" fmla="*/ 30006 h 777368"/>
                <a:gd name="connsiteX9" fmla="*/ 1229033 w 4562168"/>
                <a:gd name="connsiteY9" fmla="*/ 649438 h 777368"/>
                <a:gd name="connsiteX10" fmla="*/ 1396181 w 4562168"/>
                <a:gd name="connsiteY10" fmla="*/ 49670 h 777368"/>
                <a:gd name="connsiteX11" fmla="*/ 1553497 w 4562168"/>
                <a:gd name="connsiteY11" fmla="*/ 639606 h 777368"/>
                <a:gd name="connsiteX12" fmla="*/ 1750142 w 4562168"/>
                <a:gd name="connsiteY12" fmla="*/ 49670 h 777368"/>
                <a:gd name="connsiteX13" fmla="*/ 1917291 w 4562168"/>
                <a:gd name="connsiteY13" fmla="*/ 688767 h 777368"/>
                <a:gd name="connsiteX14" fmla="*/ 2222091 w 4562168"/>
                <a:gd name="connsiteY14" fmla="*/ 20174 h 777368"/>
                <a:gd name="connsiteX15" fmla="*/ 2369574 w 4562168"/>
                <a:gd name="connsiteY15" fmla="*/ 678935 h 777368"/>
                <a:gd name="connsiteX16" fmla="*/ 2625213 w 4562168"/>
                <a:gd name="connsiteY16" fmla="*/ 118496 h 777368"/>
                <a:gd name="connsiteX17" fmla="*/ 2812026 w 4562168"/>
                <a:gd name="connsiteY17" fmla="*/ 610109 h 777368"/>
                <a:gd name="connsiteX18" fmla="*/ 2930013 w 4562168"/>
                <a:gd name="connsiteY18" fmla="*/ 118496 h 777368"/>
                <a:gd name="connsiteX19" fmla="*/ 3048000 w 4562168"/>
                <a:gd name="connsiteY19" fmla="*/ 777257 h 777368"/>
                <a:gd name="connsiteX20" fmla="*/ 3293807 w 4562168"/>
                <a:gd name="connsiteY20" fmla="*/ 59503 h 777368"/>
                <a:gd name="connsiteX21" fmla="*/ 3303639 w 4562168"/>
                <a:gd name="connsiteY21" fmla="*/ 413464 h 777368"/>
                <a:gd name="connsiteX22" fmla="*/ 3529781 w 4562168"/>
                <a:gd name="connsiteY22" fmla="*/ 10341 h 777368"/>
                <a:gd name="connsiteX23" fmla="*/ 3657600 w 4562168"/>
                <a:gd name="connsiteY23" fmla="*/ 688767 h 777368"/>
                <a:gd name="connsiteX24" fmla="*/ 3814916 w 4562168"/>
                <a:gd name="connsiteY24" fmla="*/ 79167 h 777368"/>
                <a:gd name="connsiteX25" fmla="*/ 4031226 w 4562168"/>
                <a:gd name="connsiteY25" fmla="*/ 678935 h 777368"/>
                <a:gd name="connsiteX26" fmla="*/ 4227871 w 4562168"/>
                <a:gd name="connsiteY26" fmla="*/ 30006 h 777368"/>
                <a:gd name="connsiteX27" fmla="*/ 4365523 w 4562168"/>
                <a:gd name="connsiteY27" fmla="*/ 698599 h 777368"/>
                <a:gd name="connsiteX28" fmla="*/ 4562168 w 4562168"/>
                <a:gd name="connsiteY28" fmla="*/ 354470 h 77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62168" h="777368">
                  <a:moveTo>
                    <a:pt x="0" y="678935"/>
                  </a:moveTo>
                  <a:cubicBezTo>
                    <a:pt x="9013" y="676477"/>
                    <a:pt x="18027" y="674019"/>
                    <a:pt x="49162" y="560948"/>
                  </a:cubicBezTo>
                  <a:cubicBezTo>
                    <a:pt x="80297" y="447877"/>
                    <a:pt x="152400" y="-17517"/>
                    <a:pt x="186813" y="509"/>
                  </a:cubicBezTo>
                  <a:cubicBezTo>
                    <a:pt x="221226" y="18535"/>
                    <a:pt x="217949" y="651077"/>
                    <a:pt x="255639" y="669103"/>
                  </a:cubicBezTo>
                  <a:cubicBezTo>
                    <a:pt x="293329" y="687129"/>
                    <a:pt x="368710" y="110303"/>
                    <a:pt x="412955" y="108664"/>
                  </a:cubicBezTo>
                  <a:cubicBezTo>
                    <a:pt x="457200" y="107025"/>
                    <a:pt x="465394" y="665825"/>
                    <a:pt x="521110" y="659270"/>
                  </a:cubicBezTo>
                  <a:cubicBezTo>
                    <a:pt x="576826" y="652715"/>
                    <a:pt x="684981" y="59503"/>
                    <a:pt x="747252" y="69335"/>
                  </a:cubicBezTo>
                  <a:cubicBezTo>
                    <a:pt x="809523" y="79167"/>
                    <a:pt x="835743" y="724819"/>
                    <a:pt x="894736" y="718264"/>
                  </a:cubicBezTo>
                  <a:cubicBezTo>
                    <a:pt x="953729" y="711709"/>
                    <a:pt x="1045497" y="41477"/>
                    <a:pt x="1101213" y="30006"/>
                  </a:cubicBezTo>
                  <a:cubicBezTo>
                    <a:pt x="1156929" y="18535"/>
                    <a:pt x="1179872" y="646161"/>
                    <a:pt x="1229033" y="649438"/>
                  </a:cubicBezTo>
                  <a:cubicBezTo>
                    <a:pt x="1278194" y="652715"/>
                    <a:pt x="1342104" y="51309"/>
                    <a:pt x="1396181" y="49670"/>
                  </a:cubicBezTo>
                  <a:cubicBezTo>
                    <a:pt x="1450258" y="48031"/>
                    <a:pt x="1494504" y="639606"/>
                    <a:pt x="1553497" y="639606"/>
                  </a:cubicBezTo>
                  <a:cubicBezTo>
                    <a:pt x="1612490" y="639606"/>
                    <a:pt x="1689510" y="41477"/>
                    <a:pt x="1750142" y="49670"/>
                  </a:cubicBezTo>
                  <a:cubicBezTo>
                    <a:pt x="1810774" y="57863"/>
                    <a:pt x="1838633" y="693683"/>
                    <a:pt x="1917291" y="688767"/>
                  </a:cubicBezTo>
                  <a:cubicBezTo>
                    <a:pt x="1995949" y="683851"/>
                    <a:pt x="2146711" y="21813"/>
                    <a:pt x="2222091" y="20174"/>
                  </a:cubicBezTo>
                  <a:cubicBezTo>
                    <a:pt x="2297472" y="18535"/>
                    <a:pt x="2302387" y="662548"/>
                    <a:pt x="2369574" y="678935"/>
                  </a:cubicBezTo>
                  <a:cubicBezTo>
                    <a:pt x="2436761" y="695322"/>
                    <a:pt x="2551471" y="129967"/>
                    <a:pt x="2625213" y="118496"/>
                  </a:cubicBezTo>
                  <a:cubicBezTo>
                    <a:pt x="2698955" y="107025"/>
                    <a:pt x="2761226" y="610109"/>
                    <a:pt x="2812026" y="610109"/>
                  </a:cubicBezTo>
                  <a:cubicBezTo>
                    <a:pt x="2862826" y="610109"/>
                    <a:pt x="2890684" y="90638"/>
                    <a:pt x="2930013" y="118496"/>
                  </a:cubicBezTo>
                  <a:cubicBezTo>
                    <a:pt x="2969342" y="146354"/>
                    <a:pt x="2987368" y="787089"/>
                    <a:pt x="3048000" y="777257"/>
                  </a:cubicBezTo>
                  <a:cubicBezTo>
                    <a:pt x="3108632" y="767425"/>
                    <a:pt x="3251201" y="120135"/>
                    <a:pt x="3293807" y="59503"/>
                  </a:cubicBezTo>
                  <a:cubicBezTo>
                    <a:pt x="3336413" y="-1129"/>
                    <a:pt x="3264310" y="421658"/>
                    <a:pt x="3303639" y="413464"/>
                  </a:cubicBezTo>
                  <a:cubicBezTo>
                    <a:pt x="3342968" y="405270"/>
                    <a:pt x="3470788" y="-35543"/>
                    <a:pt x="3529781" y="10341"/>
                  </a:cubicBezTo>
                  <a:cubicBezTo>
                    <a:pt x="3588774" y="56225"/>
                    <a:pt x="3610078" y="677296"/>
                    <a:pt x="3657600" y="688767"/>
                  </a:cubicBezTo>
                  <a:cubicBezTo>
                    <a:pt x="3705122" y="700238"/>
                    <a:pt x="3752645" y="80806"/>
                    <a:pt x="3814916" y="79167"/>
                  </a:cubicBezTo>
                  <a:cubicBezTo>
                    <a:pt x="3877187" y="77528"/>
                    <a:pt x="3962400" y="687128"/>
                    <a:pt x="4031226" y="678935"/>
                  </a:cubicBezTo>
                  <a:cubicBezTo>
                    <a:pt x="4100052" y="670742"/>
                    <a:pt x="4172155" y="26729"/>
                    <a:pt x="4227871" y="30006"/>
                  </a:cubicBezTo>
                  <a:cubicBezTo>
                    <a:pt x="4283587" y="33283"/>
                    <a:pt x="4309807" y="644522"/>
                    <a:pt x="4365523" y="698599"/>
                  </a:cubicBezTo>
                  <a:cubicBezTo>
                    <a:pt x="4421239" y="752676"/>
                    <a:pt x="4491703" y="553573"/>
                    <a:pt x="4562168" y="354470"/>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1" fontAlgn="auto" hangingPunct="1">
                <a:spcBef>
                  <a:spcPts val="0"/>
                </a:spcBef>
                <a:spcAft>
                  <a:spcPts val="0"/>
                </a:spcAft>
              </a:pPr>
              <a:endParaRPr lang="zh-CN" altLang="en-US" sz="1400">
                <a:solidFill>
                  <a:prstClr val="white"/>
                </a:solidFill>
              </a:endParaRPr>
            </a:p>
          </p:txBody>
        </p:sp>
        <p:sp>
          <p:nvSpPr>
            <p:cNvPr id="63" name="任意多边形: 形状 62">
              <a:extLst>
                <a:ext uri="{FF2B5EF4-FFF2-40B4-BE49-F238E27FC236}">
                  <a16:creationId xmlns:a16="http://schemas.microsoft.com/office/drawing/2014/main" id="{E2F796D7-40F2-4597-96D8-607767843746}"/>
                </a:ext>
              </a:extLst>
            </p:cNvPr>
            <p:cNvSpPr/>
            <p:nvPr/>
          </p:nvSpPr>
          <p:spPr>
            <a:xfrm>
              <a:off x="5751875" y="4778460"/>
              <a:ext cx="1395438" cy="512039"/>
            </a:xfrm>
            <a:custGeom>
              <a:avLst/>
              <a:gdLst>
                <a:gd name="connsiteX0" fmla="*/ 0 w 1455174"/>
                <a:gd name="connsiteY0" fmla="*/ 442470 h 512039"/>
                <a:gd name="connsiteX1" fmla="*/ 147484 w 1455174"/>
                <a:gd name="connsiteY1" fmla="*/ 18 h 512039"/>
                <a:gd name="connsiteX2" fmla="*/ 157316 w 1455174"/>
                <a:gd name="connsiteY2" fmla="*/ 422805 h 512039"/>
                <a:gd name="connsiteX3" fmla="*/ 324464 w 1455174"/>
                <a:gd name="connsiteY3" fmla="*/ 19683 h 512039"/>
                <a:gd name="connsiteX4" fmla="*/ 363793 w 1455174"/>
                <a:gd name="connsiteY4" fmla="*/ 422805 h 512039"/>
                <a:gd name="connsiteX5" fmla="*/ 481780 w 1455174"/>
                <a:gd name="connsiteY5" fmla="*/ 49179 h 512039"/>
                <a:gd name="connsiteX6" fmla="*/ 521110 w 1455174"/>
                <a:gd name="connsiteY6" fmla="*/ 442470 h 512039"/>
                <a:gd name="connsiteX7" fmla="*/ 688258 w 1455174"/>
                <a:gd name="connsiteY7" fmla="*/ 78676 h 512039"/>
                <a:gd name="connsiteX8" fmla="*/ 766916 w 1455174"/>
                <a:gd name="connsiteY8" fmla="*/ 412973 h 512039"/>
                <a:gd name="connsiteX9" fmla="*/ 855406 w 1455174"/>
                <a:gd name="connsiteY9" fmla="*/ 137670 h 512039"/>
                <a:gd name="connsiteX10" fmla="*/ 943897 w 1455174"/>
                <a:gd name="connsiteY10" fmla="*/ 511296 h 512039"/>
                <a:gd name="connsiteX11" fmla="*/ 1081548 w 1455174"/>
                <a:gd name="connsiteY11" fmla="*/ 19683 h 512039"/>
                <a:gd name="connsiteX12" fmla="*/ 1101213 w 1455174"/>
                <a:gd name="connsiteY12" fmla="*/ 491631 h 512039"/>
                <a:gd name="connsiteX13" fmla="*/ 1238864 w 1455174"/>
                <a:gd name="connsiteY13" fmla="*/ 19683 h 512039"/>
                <a:gd name="connsiteX14" fmla="*/ 1317522 w 1455174"/>
                <a:gd name="connsiteY14" fmla="*/ 491631 h 512039"/>
                <a:gd name="connsiteX15" fmla="*/ 1415845 w 1455174"/>
                <a:gd name="connsiteY15" fmla="*/ 88509 h 512039"/>
                <a:gd name="connsiteX16" fmla="*/ 1455174 w 1455174"/>
                <a:gd name="connsiteY16" fmla="*/ 422805 h 51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5174" h="512039">
                  <a:moveTo>
                    <a:pt x="0" y="442470"/>
                  </a:moveTo>
                  <a:cubicBezTo>
                    <a:pt x="60632" y="222882"/>
                    <a:pt x="121265" y="3295"/>
                    <a:pt x="147484" y="18"/>
                  </a:cubicBezTo>
                  <a:cubicBezTo>
                    <a:pt x="173703" y="-3259"/>
                    <a:pt x="127819" y="419527"/>
                    <a:pt x="157316" y="422805"/>
                  </a:cubicBezTo>
                  <a:cubicBezTo>
                    <a:pt x="186813" y="426083"/>
                    <a:pt x="290051" y="19683"/>
                    <a:pt x="324464" y="19683"/>
                  </a:cubicBezTo>
                  <a:cubicBezTo>
                    <a:pt x="358877" y="19683"/>
                    <a:pt x="337574" y="417889"/>
                    <a:pt x="363793" y="422805"/>
                  </a:cubicBezTo>
                  <a:cubicBezTo>
                    <a:pt x="390012" y="427721"/>
                    <a:pt x="455561" y="45902"/>
                    <a:pt x="481780" y="49179"/>
                  </a:cubicBezTo>
                  <a:cubicBezTo>
                    <a:pt x="507999" y="52456"/>
                    <a:pt x="486697" y="437554"/>
                    <a:pt x="521110" y="442470"/>
                  </a:cubicBezTo>
                  <a:cubicBezTo>
                    <a:pt x="555523" y="447386"/>
                    <a:pt x="647290" y="83592"/>
                    <a:pt x="688258" y="78676"/>
                  </a:cubicBezTo>
                  <a:cubicBezTo>
                    <a:pt x="729226" y="73760"/>
                    <a:pt x="739058" y="403141"/>
                    <a:pt x="766916" y="412973"/>
                  </a:cubicBezTo>
                  <a:cubicBezTo>
                    <a:pt x="794774" y="422805"/>
                    <a:pt x="825909" y="121283"/>
                    <a:pt x="855406" y="137670"/>
                  </a:cubicBezTo>
                  <a:cubicBezTo>
                    <a:pt x="884903" y="154057"/>
                    <a:pt x="906207" y="530961"/>
                    <a:pt x="943897" y="511296"/>
                  </a:cubicBezTo>
                  <a:cubicBezTo>
                    <a:pt x="981587" y="491632"/>
                    <a:pt x="1055329" y="22960"/>
                    <a:pt x="1081548" y="19683"/>
                  </a:cubicBezTo>
                  <a:cubicBezTo>
                    <a:pt x="1107767" y="16406"/>
                    <a:pt x="1074994" y="491631"/>
                    <a:pt x="1101213" y="491631"/>
                  </a:cubicBezTo>
                  <a:cubicBezTo>
                    <a:pt x="1127432" y="491631"/>
                    <a:pt x="1202813" y="19683"/>
                    <a:pt x="1238864" y="19683"/>
                  </a:cubicBezTo>
                  <a:cubicBezTo>
                    <a:pt x="1274915" y="19683"/>
                    <a:pt x="1288025" y="480160"/>
                    <a:pt x="1317522" y="491631"/>
                  </a:cubicBezTo>
                  <a:cubicBezTo>
                    <a:pt x="1347019" y="503102"/>
                    <a:pt x="1392903" y="99980"/>
                    <a:pt x="1415845" y="88509"/>
                  </a:cubicBezTo>
                  <a:cubicBezTo>
                    <a:pt x="1438787" y="77038"/>
                    <a:pt x="1446980" y="249921"/>
                    <a:pt x="1455174" y="422805"/>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1" fontAlgn="auto" hangingPunct="1">
                <a:spcBef>
                  <a:spcPts val="0"/>
                </a:spcBef>
                <a:spcAft>
                  <a:spcPts val="0"/>
                </a:spcAft>
              </a:pPr>
              <a:endParaRPr lang="zh-CN" altLang="en-US" sz="1400" dirty="0">
                <a:solidFill>
                  <a:prstClr val="white"/>
                </a:solidFill>
              </a:endParaRPr>
            </a:p>
          </p:txBody>
        </p:sp>
        <p:sp>
          <p:nvSpPr>
            <p:cNvPr id="11268" name="任意多边形: 形状 11267">
              <a:extLst>
                <a:ext uri="{FF2B5EF4-FFF2-40B4-BE49-F238E27FC236}">
                  <a16:creationId xmlns:a16="http://schemas.microsoft.com/office/drawing/2014/main" id="{6356C776-D45C-4A00-A8D9-5249F51B20CA}"/>
                </a:ext>
              </a:extLst>
            </p:cNvPr>
            <p:cNvSpPr/>
            <p:nvPr/>
          </p:nvSpPr>
          <p:spPr>
            <a:xfrm>
              <a:off x="1952379" y="5760529"/>
              <a:ext cx="4015802" cy="571799"/>
            </a:xfrm>
            <a:custGeom>
              <a:avLst/>
              <a:gdLst>
                <a:gd name="connsiteX0" fmla="*/ 14073 w 4015802"/>
                <a:gd name="connsiteY0" fmla="*/ 89665 h 571799"/>
                <a:gd name="connsiteX1" fmla="*/ 43569 w 4015802"/>
                <a:gd name="connsiteY1" fmla="*/ 532116 h 571799"/>
                <a:gd name="connsiteX2" fmla="*/ 377866 w 4015802"/>
                <a:gd name="connsiteY2" fmla="*/ 30671 h 571799"/>
                <a:gd name="connsiteX3" fmla="*/ 554847 w 4015802"/>
                <a:gd name="connsiteY3" fmla="*/ 541948 h 571799"/>
                <a:gd name="connsiteX4" fmla="*/ 967802 w 4015802"/>
                <a:gd name="connsiteY4" fmla="*/ 70000 h 571799"/>
                <a:gd name="connsiteX5" fmla="*/ 1193944 w 4015802"/>
                <a:gd name="connsiteY5" fmla="*/ 561613 h 571799"/>
                <a:gd name="connsiteX6" fmla="*/ 1518408 w 4015802"/>
                <a:gd name="connsiteY6" fmla="*/ 11006 h 571799"/>
                <a:gd name="connsiteX7" fmla="*/ 1774047 w 4015802"/>
                <a:gd name="connsiteY7" fmla="*/ 512452 h 571799"/>
                <a:gd name="connsiteX8" fmla="*/ 2010021 w 4015802"/>
                <a:gd name="connsiteY8" fmla="*/ 79832 h 571799"/>
                <a:gd name="connsiteX9" fmla="*/ 2167337 w 4015802"/>
                <a:gd name="connsiteY9" fmla="*/ 482955 h 571799"/>
                <a:gd name="connsiteX10" fmla="*/ 2452473 w 4015802"/>
                <a:gd name="connsiteY10" fmla="*/ 60168 h 571799"/>
                <a:gd name="connsiteX11" fmla="*/ 2845763 w 4015802"/>
                <a:gd name="connsiteY11" fmla="*/ 561613 h 571799"/>
                <a:gd name="connsiteX12" fmla="*/ 3042408 w 4015802"/>
                <a:gd name="connsiteY12" fmla="*/ 364968 h 571799"/>
                <a:gd name="connsiteX13" fmla="*/ 3140731 w 4015802"/>
                <a:gd name="connsiteY13" fmla="*/ 512452 h 571799"/>
                <a:gd name="connsiteX14" fmla="*/ 3396369 w 4015802"/>
                <a:gd name="connsiteY14" fmla="*/ 60168 h 571799"/>
                <a:gd name="connsiteX15" fmla="*/ 3534021 w 4015802"/>
                <a:gd name="connsiteY15" fmla="*/ 571445 h 571799"/>
                <a:gd name="connsiteX16" fmla="*/ 3799492 w 4015802"/>
                <a:gd name="connsiteY16" fmla="*/ 138826 h 571799"/>
                <a:gd name="connsiteX17" fmla="*/ 3887982 w 4015802"/>
                <a:gd name="connsiteY17" fmla="*/ 20839 h 571799"/>
                <a:gd name="connsiteX18" fmla="*/ 4015802 w 4015802"/>
                <a:gd name="connsiteY18" fmla="*/ 512452 h 5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15802" h="571799">
                  <a:moveTo>
                    <a:pt x="14073" y="89665"/>
                  </a:moveTo>
                  <a:cubicBezTo>
                    <a:pt x="-1495" y="315806"/>
                    <a:pt x="-17063" y="541948"/>
                    <a:pt x="43569" y="532116"/>
                  </a:cubicBezTo>
                  <a:cubicBezTo>
                    <a:pt x="104201" y="522284"/>
                    <a:pt x="292653" y="29032"/>
                    <a:pt x="377866" y="30671"/>
                  </a:cubicBezTo>
                  <a:cubicBezTo>
                    <a:pt x="463079" y="32310"/>
                    <a:pt x="456524" y="535393"/>
                    <a:pt x="554847" y="541948"/>
                  </a:cubicBezTo>
                  <a:cubicBezTo>
                    <a:pt x="653170" y="548503"/>
                    <a:pt x="861286" y="66723"/>
                    <a:pt x="967802" y="70000"/>
                  </a:cubicBezTo>
                  <a:cubicBezTo>
                    <a:pt x="1074318" y="73277"/>
                    <a:pt x="1102176" y="571445"/>
                    <a:pt x="1193944" y="561613"/>
                  </a:cubicBezTo>
                  <a:cubicBezTo>
                    <a:pt x="1285712" y="551781"/>
                    <a:pt x="1421724" y="19199"/>
                    <a:pt x="1518408" y="11006"/>
                  </a:cubicBezTo>
                  <a:cubicBezTo>
                    <a:pt x="1615092" y="2813"/>
                    <a:pt x="1692112" y="500981"/>
                    <a:pt x="1774047" y="512452"/>
                  </a:cubicBezTo>
                  <a:cubicBezTo>
                    <a:pt x="1855983" y="523923"/>
                    <a:pt x="1944473" y="84748"/>
                    <a:pt x="2010021" y="79832"/>
                  </a:cubicBezTo>
                  <a:cubicBezTo>
                    <a:pt x="2075569" y="74916"/>
                    <a:pt x="2093595" y="486232"/>
                    <a:pt x="2167337" y="482955"/>
                  </a:cubicBezTo>
                  <a:cubicBezTo>
                    <a:pt x="2241079" y="479678"/>
                    <a:pt x="2339402" y="47058"/>
                    <a:pt x="2452473" y="60168"/>
                  </a:cubicBezTo>
                  <a:cubicBezTo>
                    <a:pt x="2565544" y="73278"/>
                    <a:pt x="2747441" y="510813"/>
                    <a:pt x="2845763" y="561613"/>
                  </a:cubicBezTo>
                  <a:cubicBezTo>
                    <a:pt x="2944086" y="612413"/>
                    <a:pt x="2993247" y="373162"/>
                    <a:pt x="3042408" y="364968"/>
                  </a:cubicBezTo>
                  <a:cubicBezTo>
                    <a:pt x="3091569" y="356775"/>
                    <a:pt x="3081738" y="563252"/>
                    <a:pt x="3140731" y="512452"/>
                  </a:cubicBezTo>
                  <a:cubicBezTo>
                    <a:pt x="3199724" y="461652"/>
                    <a:pt x="3330821" y="50336"/>
                    <a:pt x="3396369" y="60168"/>
                  </a:cubicBezTo>
                  <a:cubicBezTo>
                    <a:pt x="3461917" y="70000"/>
                    <a:pt x="3466834" y="558335"/>
                    <a:pt x="3534021" y="571445"/>
                  </a:cubicBezTo>
                  <a:cubicBezTo>
                    <a:pt x="3601208" y="584555"/>
                    <a:pt x="3740499" y="230594"/>
                    <a:pt x="3799492" y="138826"/>
                  </a:cubicBezTo>
                  <a:cubicBezTo>
                    <a:pt x="3858486" y="47058"/>
                    <a:pt x="3851930" y="-41432"/>
                    <a:pt x="3887982" y="20839"/>
                  </a:cubicBezTo>
                  <a:cubicBezTo>
                    <a:pt x="3924034" y="83110"/>
                    <a:pt x="3969918" y="297781"/>
                    <a:pt x="4015802" y="51245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1" fontAlgn="auto" hangingPunct="1">
                <a:spcBef>
                  <a:spcPts val="0"/>
                </a:spcBef>
                <a:spcAft>
                  <a:spcPts val="0"/>
                </a:spcAft>
              </a:pPr>
              <a:endParaRPr lang="zh-CN" altLang="en-US" sz="1400">
                <a:solidFill>
                  <a:prstClr val="white"/>
                </a:solidFill>
              </a:endParaRPr>
            </a:p>
          </p:txBody>
        </p:sp>
      </p:grpSp>
    </p:spTree>
    <p:extLst>
      <p:ext uri="{BB962C8B-B14F-4D97-AF65-F5344CB8AC3E}">
        <p14:creationId xmlns:p14="http://schemas.microsoft.com/office/powerpoint/2010/main" val="289114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1" name="矩形: 圆角 78">
            <a:extLst>
              <a:ext uri="{FF2B5EF4-FFF2-40B4-BE49-F238E27FC236}">
                <a16:creationId xmlns:a16="http://schemas.microsoft.com/office/drawing/2014/main" id="{6CE837A9-9AA7-4A06-9926-6B1979571EB4}"/>
              </a:ext>
            </a:extLst>
          </p:cNvPr>
          <p:cNvSpPr/>
          <p:nvPr/>
        </p:nvSpPr>
        <p:spPr>
          <a:xfrm>
            <a:off x="266237" y="3408025"/>
            <a:ext cx="2052673" cy="1418663"/>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68393" tIns="34289" rIns="68393" bIns="34289" rtlCol="0" anchor="ctr"/>
          <a:lstStyle/>
          <a:p>
            <a:pPr algn="ctr" defTabSz="683675" eaLnBrk="1" fontAlgn="auto" hangingPunct="1">
              <a:spcBef>
                <a:spcPts val="0"/>
              </a:spcBef>
              <a:spcAft>
                <a:spcPts val="0"/>
              </a:spcAft>
            </a:pPr>
            <a:endParaRPr lang="zh-CN" altLang="en-US" sz="1400" b="1" dirty="0">
              <a:solidFill>
                <a:prstClr val="white"/>
              </a:solidFill>
            </a:endParaRPr>
          </a:p>
        </p:txBody>
      </p:sp>
      <p:sp>
        <p:nvSpPr>
          <p:cNvPr id="18" name="矩形: 圆角 78">
            <a:extLst>
              <a:ext uri="{FF2B5EF4-FFF2-40B4-BE49-F238E27FC236}">
                <a16:creationId xmlns:a16="http://schemas.microsoft.com/office/drawing/2014/main" id="{6CE837A9-9AA7-4A06-9926-6B1979571EB4}"/>
              </a:ext>
            </a:extLst>
          </p:cNvPr>
          <p:cNvSpPr/>
          <p:nvPr/>
        </p:nvSpPr>
        <p:spPr>
          <a:xfrm>
            <a:off x="2442826" y="2403250"/>
            <a:ext cx="3722501" cy="2065358"/>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68393" tIns="34289" rIns="68393" bIns="34289" rtlCol="0" anchor="ctr"/>
          <a:lstStyle/>
          <a:p>
            <a:pPr algn="ctr" defTabSz="683675" eaLnBrk="1" fontAlgn="auto" hangingPunct="1">
              <a:spcBef>
                <a:spcPts val="0"/>
              </a:spcBef>
              <a:spcAft>
                <a:spcPts val="0"/>
              </a:spcAft>
            </a:pPr>
            <a:endParaRPr lang="zh-CN" altLang="en-US" sz="1400" b="1" dirty="0">
              <a:solidFill>
                <a:prstClr val="white"/>
              </a:solidFill>
            </a:endParaRPr>
          </a:p>
        </p:txBody>
      </p:sp>
      <p:pic>
        <p:nvPicPr>
          <p:cNvPr id="2055" name="Picture 7"/>
          <p:cNvPicPr>
            <a:picLocks noChangeAspect="1" noChangeArrowheads="1"/>
          </p:cNvPicPr>
          <p:nvPr/>
        </p:nvPicPr>
        <p:blipFill>
          <a:blip r:embed="rId3"/>
          <a:srcRect/>
          <a:stretch>
            <a:fillRect/>
          </a:stretch>
        </p:blipFill>
        <p:spPr bwMode="auto">
          <a:xfrm>
            <a:off x="2536824" y="2460662"/>
            <a:ext cx="3558521" cy="1838921"/>
          </a:xfrm>
          <a:prstGeom prst="rect">
            <a:avLst/>
          </a:prstGeom>
          <a:noFill/>
          <a:ln w="9525">
            <a:noFill/>
            <a:miter lim="800000"/>
            <a:headEnd/>
            <a:tailEnd/>
          </a:ln>
        </p:spPr>
      </p:pic>
      <p:sp>
        <p:nvSpPr>
          <p:cNvPr id="2" name="标题 1"/>
          <p:cNvSpPr>
            <a:spLocks noGrp="1"/>
          </p:cNvSpPr>
          <p:nvPr>
            <p:ph type="title"/>
          </p:nvPr>
        </p:nvSpPr>
        <p:spPr/>
        <p:txBody>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物理层常用标准</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418908" y="969471"/>
            <a:ext cx="7886700" cy="2500648"/>
          </a:xfrm>
        </p:spPr>
        <p:txBody>
          <a:bodyPr/>
          <a:lstStyle/>
          <a:p>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广播通信线路</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：一条公共通信线路连接多个结点</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广播通信线路的物理层标准</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传统以太网</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IEEE 802.3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solidFill>
                  <a:srgbClr val="5B307E"/>
                </a:solidFill>
                <a:latin typeface="Times New Roman" panose="02020603050405020304" pitchFamily="18" charset="0"/>
                <a:ea typeface="楷体" panose="02010609060101010101" pitchFamily="49" charset="-122"/>
                <a:cs typeface="Times New Roman" panose="02020603050405020304" pitchFamily="18" charset="0"/>
              </a:rPr>
              <a:t>10BASE-T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等</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快速以太网</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千兆以太网</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万兆以太网</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无线局域网</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buNone/>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2"/>
          </p:nvPr>
        </p:nvSpPr>
        <p:spPr>
          <a:xfrm>
            <a:off x="6457950" y="4656051"/>
            <a:ext cx="2057400" cy="273844"/>
          </a:xfrm>
        </p:spPr>
        <p:txBody>
          <a:bodyPr/>
          <a:lstStyle/>
          <a:p>
            <a:fld id="{8D4D1E41-7A09-AB4A-A4E1-09765ADA2698}" type="slidenum">
              <a:rPr kumimoji="1" lang="zh-CN" altLang="en-US" smtClean="0">
                <a:solidFill>
                  <a:prstClr val="black">
                    <a:tint val="75000"/>
                  </a:prstClr>
                </a:solidFill>
              </a:rPr>
              <a:pPr/>
              <a:t>7</a:t>
            </a:fld>
            <a:endParaRPr kumimoji="1" lang="zh-CN" altLang="en-US" dirty="0">
              <a:solidFill>
                <a:prstClr val="black">
                  <a:tint val="75000"/>
                </a:prstClr>
              </a:solidFill>
            </a:endParaRPr>
          </a:p>
        </p:txBody>
      </p:sp>
      <p:grpSp>
        <p:nvGrpSpPr>
          <p:cNvPr id="10" name="Group 5"/>
          <p:cNvGrpSpPr>
            <a:grpSpLocks/>
          </p:cNvGrpSpPr>
          <p:nvPr/>
        </p:nvGrpSpPr>
        <p:grpSpPr bwMode="auto">
          <a:xfrm>
            <a:off x="255490" y="3522845"/>
            <a:ext cx="2063354" cy="1329931"/>
            <a:chOff x="1603" y="2636"/>
            <a:chExt cx="1733" cy="1117"/>
          </a:xfrm>
        </p:grpSpPr>
        <p:sp>
          <p:nvSpPr>
            <p:cNvPr id="11" name="Rectangle 6"/>
            <p:cNvSpPr>
              <a:spLocks noChangeArrowheads="1"/>
            </p:cNvSpPr>
            <p:nvPr/>
          </p:nvSpPr>
          <p:spPr bwMode="auto">
            <a:xfrm>
              <a:off x="1603" y="3051"/>
              <a:ext cx="756" cy="466"/>
            </a:xfrm>
            <a:prstGeom prst="rect">
              <a:avLst/>
            </a:prstGeom>
            <a:noFill/>
            <a:ln w="9525">
              <a:noFill/>
              <a:miter lim="800000"/>
              <a:headEnd/>
              <a:tailEnd/>
            </a:ln>
            <a:effectLst/>
          </p:spPr>
          <p:txBody>
            <a:bodyPr wrap="square" lIns="92075" tIns="46038" rIns="92075" bIns="46038">
              <a:spAutoFit/>
            </a:bodyPr>
            <a:lstStyle/>
            <a:p>
              <a:pPr defTabSz="569750" fontAlgn="auto">
                <a:spcBef>
                  <a:spcPts val="0"/>
                </a:spcBef>
                <a:spcAft>
                  <a:spcPts val="0"/>
                </a:spcAft>
              </a:pPr>
              <a:r>
                <a:rPr kumimoji="1" lang="zh-CN" altLang="en-US" sz="1500" dirty="0">
                  <a:solidFill>
                    <a:srgbClr val="00B0F0"/>
                  </a:solidFill>
                  <a:latin typeface="微软雅黑" pitchFamily="34" charset="-122"/>
                  <a:ea typeface="微软雅黑" pitchFamily="34" charset="-122"/>
                </a:rPr>
                <a:t>数据率</a:t>
              </a:r>
              <a:r>
                <a:rPr kumimoji="1" lang="en-US" altLang="zh-CN" sz="1500" dirty="0">
                  <a:solidFill>
                    <a:srgbClr val="00B0F0"/>
                  </a:solidFill>
                  <a:latin typeface="微软雅黑" pitchFamily="34" charset="-122"/>
                  <a:ea typeface="微软雅黑" pitchFamily="34" charset="-122"/>
                </a:rPr>
                <a:t>(Mbps)</a:t>
              </a:r>
            </a:p>
          </p:txBody>
        </p:sp>
        <p:sp>
          <p:nvSpPr>
            <p:cNvPr id="12" name="Rectangle 7"/>
            <p:cNvSpPr>
              <a:spLocks noChangeArrowheads="1"/>
            </p:cNvSpPr>
            <p:nvPr/>
          </p:nvSpPr>
          <p:spPr bwMode="auto">
            <a:xfrm>
              <a:off x="2142" y="3481"/>
              <a:ext cx="802" cy="272"/>
            </a:xfrm>
            <a:prstGeom prst="rect">
              <a:avLst/>
            </a:prstGeom>
            <a:noFill/>
            <a:ln w="9525">
              <a:noFill/>
              <a:miter lim="800000"/>
              <a:headEnd/>
              <a:tailEnd/>
            </a:ln>
            <a:effectLst/>
          </p:spPr>
          <p:txBody>
            <a:bodyPr wrap="none" lIns="92075" tIns="46038" rIns="92075" bIns="46038">
              <a:spAutoFit/>
            </a:bodyPr>
            <a:lstStyle/>
            <a:p>
              <a:pPr defTabSz="569750" fontAlgn="auto">
                <a:spcBef>
                  <a:spcPts val="0"/>
                </a:spcBef>
                <a:spcAft>
                  <a:spcPts val="0"/>
                </a:spcAft>
              </a:pPr>
              <a:r>
                <a:rPr kumimoji="1" lang="zh-CN" altLang="en-US" sz="1500" dirty="0">
                  <a:solidFill>
                    <a:srgbClr val="00B0F0"/>
                  </a:solidFill>
                  <a:latin typeface="微软雅黑" pitchFamily="34" charset="-122"/>
                  <a:ea typeface="微软雅黑" pitchFamily="34" charset="-122"/>
                </a:rPr>
                <a:t>基带传输</a:t>
              </a:r>
            </a:p>
          </p:txBody>
        </p:sp>
        <p:sp>
          <p:nvSpPr>
            <p:cNvPr id="13" name="Rectangle 8"/>
            <p:cNvSpPr>
              <a:spLocks noChangeArrowheads="1"/>
            </p:cNvSpPr>
            <p:nvPr/>
          </p:nvSpPr>
          <p:spPr bwMode="auto">
            <a:xfrm>
              <a:off x="2731" y="3135"/>
              <a:ext cx="605" cy="466"/>
            </a:xfrm>
            <a:prstGeom prst="rect">
              <a:avLst/>
            </a:prstGeom>
            <a:noFill/>
            <a:ln w="9525">
              <a:noFill/>
              <a:miter lim="800000"/>
              <a:headEnd/>
              <a:tailEnd/>
            </a:ln>
            <a:effectLst/>
          </p:spPr>
          <p:txBody>
            <a:bodyPr wrap="square" lIns="92075" tIns="46038" rIns="92075" bIns="46038">
              <a:spAutoFit/>
            </a:bodyPr>
            <a:lstStyle/>
            <a:p>
              <a:pPr defTabSz="569750" fontAlgn="auto">
                <a:spcBef>
                  <a:spcPts val="0"/>
                </a:spcBef>
                <a:spcAft>
                  <a:spcPts val="0"/>
                </a:spcAft>
              </a:pPr>
              <a:r>
                <a:rPr kumimoji="1" lang="zh-CN" altLang="en-US" sz="1500" dirty="0">
                  <a:solidFill>
                    <a:srgbClr val="00B0F0"/>
                  </a:solidFill>
                  <a:latin typeface="微软雅黑" pitchFamily="34" charset="-122"/>
                  <a:ea typeface="微软雅黑" pitchFamily="34" charset="-122"/>
                </a:rPr>
                <a:t>双绞线</a:t>
              </a:r>
            </a:p>
          </p:txBody>
        </p:sp>
        <p:sp>
          <p:nvSpPr>
            <p:cNvPr id="14" name="Rectangle 9"/>
            <p:cNvSpPr>
              <a:spLocks noChangeArrowheads="1"/>
            </p:cNvSpPr>
            <p:nvPr/>
          </p:nvSpPr>
          <p:spPr bwMode="auto">
            <a:xfrm>
              <a:off x="2142" y="2636"/>
              <a:ext cx="864" cy="272"/>
            </a:xfrm>
            <a:prstGeom prst="rect">
              <a:avLst/>
            </a:prstGeom>
            <a:solidFill>
              <a:schemeClr val="bg1"/>
            </a:solidFill>
            <a:ln w="25399">
              <a:solidFill>
                <a:srgbClr val="0070C0"/>
              </a:solidFill>
              <a:miter lim="800000"/>
              <a:headEnd/>
              <a:tailEnd/>
            </a:ln>
            <a:effectLst/>
          </p:spPr>
          <p:txBody>
            <a:bodyPr wrap="none" lIns="92075" tIns="46038" rIns="92075" bIns="46038">
              <a:spAutoFit/>
            </a:bodyPr>
            <a:lstStyle/>
            <a:p>
              <a:pPr defTabSz="569750" fontAlgn="auto">
                <a:spcBef>
                  <a:spcPts val="0"/>
                </a:spcBef>
                <a:spcAft>
                  <a:spcPts val="0"/>
                </a:spcAft>
              </a:pPr>
              <a:r>
                <a:rPr lang="zh-CN" altLang="en-US" sz="1500" dirty="0">
                  <a:solidFill>
                    <a:srgbClr val="C00000"/>
                  </a:solidFill>
                  <a:latin typeface="微软雅黑" pitchFamily="34" charset="-122"/>
                  <a:ea typeface="微软雅黑" pitchFamily="34" charset="-122"/>
                </a:rPr>
                <a:t>10</a:t>
              </a:r>
              <a:r>
                <a:rPr lang="en-US" altLang="zh-CN" sz="1500" dirty="0">
                  <a:solidFill>
                    <a:srgbClr val="C00000"/>
                  </a:solidFill>
                  <a:latin typeface="微软雅黑" pitchFamily="34" charset="-122"/>
                  <a:ea typeface="微软雅黑" pitchFamily="34" charset="-122"/>
                </a:rPr>
                <a:t>Base-T</a:t>
              </a:r>
            </a:p>
          </p:txBody>
        </p:sp>
        <p:sp>
          <p:nvSpPr>
            <p:cNvPr id="15" name="Line 10"/>
            <p:cNvSpPr>
              <a:spLocks noChangeShapeType="1"/>
            </p:cNvSpPr>
            <p:nvPr/>
          </p:nvSpPr>
          <p:spPr bwMode="auto">
            <a:xfrm flipH="1">
              <a:off x="1878" y="2841"/>
              <a:ext cx="355" cy="225"/>
            </a:xfrm>
            <a:prstGeom prst="line">
              <a:avLst/>
            </a:prstGeom>
            <a:noFill/>
            <a:ln w="25399">
              <a:solidFill>
                <a:srgbClr val="FF9900"/>
              </a:solidFill>
              <a:round/>
              <a:headEnd type="none" w="sm" len="sm"/>
              <a:tailEnd type="stealth" w="med" len="med"/>
            </a:ln>
            <a:effectLst/>
          </p:spPr>
          <p:txBody>
            <a:bodyPr wrap="none" anchor="ctr"/>
            <a:lstStyle/>
            <a:p>
              <a:pPr defTabSz="68367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Line 11"/>
            <p:cNvSpPr>
              <a:spLocks noChangeShapeType="1"/>
            </p:cNvSpPr>
            <p:nvPr/>
          </p:nvSpPr>
          <p:spPr bwMode="auto">
            <a:xfrm flipH="1">
              <a:off x="2511" y="2836"/>
              <a:ext cx="0" cy="643"/>
            </a:xfrm>
            <a:prstGeom prst="line">
              <a:avLst/>
            </a:prstGeom>
            <a:noFill/>
            <a:ln w="25399">
              <a:solidFill>
                <a:srgbClr val="FF9900"/>
              </a:solidFill>
              <a:round/>
              <a:headEnd type="none" w="sm" len="sm"/>
              <a:tailEnd type="stealth" w="med" len="med"/>
            </a:ln>
            <a:effectLst/>
          </p:spPr>
          <p:txBody>
            <a:bodyPr wrap="none" anchor="ctr"/>
            <a:lstStyle/>
            <a:p>
              <a:pPr defTabSz="68367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Line 12"/>
            <p:cNvSpPr>
              <a:spLocks noChangeShapeType="1"/>
            </p:cNvSpPr>
            <p:nvPr/>
          </p:nvSpPr>
          <p:spPr bwMode="auto">
            <a:xfrm>
              <a:off x="2838" y="2828"/>
              <a:ext cx="195" cy="238"/>
            </a:xfrm>
            <a:prstGeom prst="line">
              <a:avLst/>
            </a:prstGeom>
            <a:noFill/>
            <a:ln w="25399">
              <a:solidFill>
                <a:srgbClr val="FF9900"/>
              </a:solidFill>
              <a:round/>
              <a:headEnd type="none" w="sm" len="sm"/>
              <a:tailEnd type="stealth" w="med" len="med"/>
            </a:ln>
            <a:effectLst/>
          </p:spPr>
          <p:txBody>
            <a:bodyPr wrap="none" anchor="ctr"/>
            <a:lstStyle/>
            <a:p>
              <a:pPr defTabSz="68367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
        <p:nvSpPr>
          <p:cNvPr id="19" name="TextBox 18"/>
          <p:cNvSpPr txBox="1"/>
          <p:nvPr/>
        </p:nvSpPr>
        <p:spPr>
          <a:xfrm>
            <a:off x="2703408" y="4532922"/>
            <a:ext cx="3369976" cy="300083"/>
          </a:xfrm>
          <a:prstGeom prst="rect">
            <a:avLst/>
          </a:prstGeom>
          <a:noFill/>
        </p:spPr>
        <p:txBody>
          <a:bodyPr wrap="square" lIns="68393" tIns="34289" rIns="68393" bIns="34289" rtlCol="0">
            <a:spAutoFit/>
          </a:bodyPr>
          <a:lstStyle/>
          <a:p>
            <a:pPr algn="ctr" defTabSz="683675" eaLnBrk="1" fontAlgn="auto" hangingPunct="1">
              <a:spcBef>
                <a:spcPts val="0"/>
              </a:spcBef>
              <a:spcAft>
                <a:spcPts val="0"/>
              </a:spcAft>
            </a:pPr>
            <a:r>
              <a:rPr lang="zh-CN" altLang="en-US" sz="1500" dirty="0">
                <a:solidFill>
                  <a:prstClr val="black"/>
                </a:solidFill>
                <a:latin typeface="微软雅黑" pitchFamily="34" charset="-122"/>
                <a:ea typeface="微软雅黑" pitchFamily="34" charset="-122"/>
              </a:rPr>
              <a:t>广播通信线路</a:t>
            </a:r>
            <a:r>
              <a:rPr lang="en-US" altLang="zh-CN" sz="1500" dirty="0">
                <a:solidFill>
                  <a:prstClr val="black"/>
                </a:solidFill>
                <a:latin typeface="微软雅黑" pitchFamily="34" charset="-122"/>
                <a:ea typeface="微软雅黑" pitchFamily="34" charset="-122"/>
              </a:rPr>
              <a:t>(</a:t>
            </a:r>
            <a:r>
              <a:rPr lang="zh-CN" altLang="en-US" sz="1500" dirty="0">
                <a:solidFill>
                  <a:prstClr val="black"/>
                </a:solidFill>
                <a:latin typeface="微软雅黑" pitchFamily="34" charset="-122"/>
                <a:ea typeface="微软雅黑" pitchFamily="34" charset="-122"/>
              </a:rPr>
              <a:t>以太网</a:t>
            </a:r>
            <a:r>
              <a:rPr lang="en-US" altLang="zh-CN" sz="1500" dirty="0">
                <a:solidFill>
                  <a:prstClr val="black"/>
                </a:solidFill>
                <a:latin typeface="微软雅黑" pitchFamily="34" charset="-122"/>
                <a:ea typeface="微软雅黑" pitchFamily="34" charset="-122"/>
              </a:rPr>
              <a:t>)</a:t>
            </a:r>
            <a:endParaRPr lang="zh-CN" altLang="en-US" sz="1500" dirty="0">
              <a:solidFill>
                <a:prstClr val="black"/>
              </a:solidFill>
              <a:latin typeface="微软雅黑" pitchFamily="34" charset="-122"/>
              <a:ea typeface="微软雅黑" pitchFamily="34" charset="-122"/>
            </a:endParaRPr>
          </a:p>
        </p:txBody>
      </p:sp>
      <p:sp>
        <p:nvSpPr>
          <p:cNvPr id="23" name="文本框 22">
            <a:extLst>
              <a:ext uri="{FF2B5EF4-FFF2-40B4-BE49-F238E27FC236}">
                <a16:creationId xmlns:a16="http://schemas.microsoft.com/office/drawing/2014/main" id="{E9F2C351-1D90-45DB-8CDE-70433321AA03}"/>
              </a:ext>
            </a:extLst>
          </p:cNvPr>
          <p:cNvSpPr txBox="1"/>
          <p:nvPr/>
        </p:nvSpPr>
        <p:spPr>
          <a:xfrm>
            <a:off x="6156176" y="1550760"/>
            <a:ext cx="2908132" cy="3300902"/>
          </a:xfrm>
          <a:prstGeom prst="rect">
            <a:avLst/>
          </a:prstGeom>
          <a:solidFill>
            <a:schemeClr val="accent6">
              <a:lumMod val="40000"/>
              <a:lumOff val="60000"/>
            </a:schemeClr>
          </a:solidFill>
        </p:spPr>
        <p:txBody>
          <a:bodyPr wrap="square" lIns="68393" tIns="34289" rIns="68393" bIns="34289">
            <a:spAutoFit/>
          </a:bodyPr>
          <a:lstStyle/>
          <a:p>
            <a:pPr defTabSz="683675" eaLnBrk="1" fontAlgn="auto" hangingPunct="1">
              <a:lnSpc>
                <a:spcPts val="2775"/>
              </a:lnSpc>
              <a:spcBef>
                <a:spcPts val="0"/>
              </a:spcBef>
              <a:spcAft>
                <a:spcPts val="0"/>
              </a:spcAft>
            </a:pPr>
            <a:r>
              <a:rPr lang="zh-CN" altLang="en-US" sz="1300" dirty="0">
                <a:solidFill>
                  <a:srgbClr val="C00000"/>
                </a:solidFill>
                <a:latin typeface="微软雅黑" panose="020B0503020204020204" pitchFamily="34" charset="-122"/>
                <a:ea typeface="微软雅黑" panose="020B0503020204020204" pitchFamily="34" charset="-122"/>
              </a:rPr>
              <a:t>广播通信线路</a:t>
            </a:r>
            <a:r>
              <a:rPr lang="zh-CN" altLang="en-US" sz="1300" dirty="0">
                <a:solidFill>
                  <a:prstClr val="black"/>
                </a:solidFill>
                <a:latin typeface="微软雅黑" panose="020B0503020204020204" pitchFamily="34" charset="-122"/>
                <a:ea typeface="微软雅黑" panose="020B0503020204020204" pitchFamily="34" charset="-122"/>
              </a:rPr>
              <a:t>的物理层标准</a:t>
            </a:r>
            <a:endParaRPr lang="en-US" altLang="zh-CN" sz="1300" dirty="0">
              <a:solidFill>
                <a:prstClr val="black"/>
              </a:solidFill>
              <a:latin typeface="微软雅黑" panose="020B0503020204020204" pitchFamily="34" charset="-122"/>
              <a:ea typeface="微软雅黑" panose="020B0503020204020204" pitchFamily="34" charset="-122"/>
            </a:endParaRPr>
          </a:p>
          <a:p>
            <a:pPr marL="0" lvl="1" defTabSz="683675" eaLnBrk="1" fontAlgn="auto" hangingPunct="1">
              <a:lnSpc>
                <a:spcPts val="2775"/>
              </a:lnSpc>
              <a:spcBef>
                <a:spcPts val="0"/>
              </a:spcBef>
              <a:spcAft>
                <a:spcPts val="0"/>
              </a:spcAft>
            </a:pPr>
            <a:r>
              <a:rPr lang="en-US" altLang="zh-CN" sz="1300" b="1" spc="-75" dirty="0">
                <a:solidFill>
                  <a:prstClr val="black"/>
                </a:solidFill>
                <a:latin typeface="微软雅黑" panose="020B0503020204020204" pitchFamily="34" charset="-122"/>
                <a:ea typeface="微软雅黑" panose="020B0503020204020204" pitchFamily="34" charset="-122"/>
              </a:rPr>
              <a:t>802.3</a:t>
            </a:r>
            <a:r>
              <a:rPr lang="zh-CN" altLang="en-US" sz="1300" b="1" spc="-75" dirty="0">
                <a:solidFill>
                  <a:prstClr val="black"/>
                </a:solidFill>
                <a:latin typeface="微软雅黑" panose="020B0503020204020204" pitchFamily="34" charset="-122"/>
                <a:ea typeface="微软雅黑" panose="020B0503020204020204" pitchFamily="34" charset="-122"/>
              </a:rPr>
              <a:t>：</a:t>
            </a:r>
            <a:r>
              <a:rPr lang="en-US" altLang="zh-CN" sz="1300" spc="-75" dirty="0">
                <a:solidFill>
                  <a:prstClr val="black"/>
                </a:solidFill>
                <a:latin typeface="微软雅黑" panose="020B0503020204020204" pitchFamily="34" charset="-122"/>
                <a:ea typeface="微软雅黑" panose="020B0503020204020204" pitchFamily="34" charset="-122"/>
              </a:rPr>
              <a:t>10BASE-2</a:t>
            </a:r>
            <a:r>
              <a:rPr lang="zh-CN" altLang="en-US" sz="1300" spc="-75" dirty="0">
                <a:solidFill>
                  <a:prstClr val="black"/>
                </a:solidFill>
                <a:latin typeface="微软雅黑" panose="020B0503020204020204" pitchFamily="34" charset="-122"/>
                <a:ea typeface="微软雅黑" panose="020B0503020204020204" pitchFamily="34" charset="-122"/>
              </a:rPr>
              <a:t>，</a:t>
            </a:r>
            <a:r>
              <a:rPr lang="en-US" altLang="zh-CN" sz="1300" spc="-75" dirty="0">
                <a:solidFill>
                  <a:prstClr val="black"/>
                </a:solidFill>
                <a:latin typeface="微软雅黑" panose="020B0503020204020204" pitchFamily="34" charset="-122"/>
                <a:ea typeface="微软雅黑" panose="020B0503020204020204" pitchFamily="34" charset="-122"/>
              </a:rPr>
              <a:t>10BASE-5</a:t>
            </a:r>
            <a:r>
              <a:rPr lang="zh-CN" altLang="en-US" sz="1300" spc="-75" dirty="0">
                <a:solidFill>
                  <a:prstClr val="black"/>
                </a:solidFill>
                <a:latin typeface="微软雅黑" panose="020B0503020204020204" pitchFamily="34" charset="-122"/>
                <a:ea typeface="微软雅黑" panose="020B0503020204020204" pitchFamily="34" charset="-122"/>
              </a:rPr>
              <a:t>，</a:t>
            </a:r>
            <a:endParaRPr lang="en-US" altLang="zh-CN" sz="1300" spc="-75" dirty="0">
              <a:solidFill>
                <a:prstClr val="black"/>
              </a:solidFill>
              <a:latin typeface="微软雅黑" panose="020B0503020204020204" pitchFamily="34" charset="-122"/>
              <a:ea typeface="微软雅黑" panose="020B0503020204020204" pitchFamily="34" charset="-122"/>
            </a:endParaRPr>
          </a:p>
          <a:p>
            <a:pPr marL="0" lvl="1" defTabSz="683675" eaLnBrk="1" fontAlgn="auto" hangingPunct="1">
              <a:lnSpc>
                <a:spcPts val="2775"/>
              </a:lnSpc>
              <a:spcBef>
                <a:spcPts val="0"/>
              </a:spcBef>
              <a:spcAft>
                <a:spcPts val="0"/>
              </a:spcAft>
            </a:pPr>
            <a:r>
              <a:rPr lang="en-US" altLang="zh-CN" sz="1300" spc="-75" dirty="0">
                <a:solidFill>
                  <a:prstClr val="black"/>
                </a:solidFill>
                <a:latin typeface="微软雅黑" panose="020B0503020204020204" pitchFamily="34" charset="-122"/>
                <a:ea typeface="微软雅黑" panose="020B0503020204020204" pitchFamily="34" charset="-122"/>
              </a:rPr>
              <a:t>            10BASE-T</a:t>
            </a:r>
          </a:p>
          <a:p>
            <a:pPr marL="0" lvl="1" defTabSz="683675" eaLnBrk="1" fontAlgn="auto" hangingPunct="1">
              <a:lnSpc>
                <a:spcPts val="2775"/>
              </a:lnSpc>
              <a:spcBef>
                <a:spcPts val="0"/>
              </a:spcBef>
              <a:spcAft>
                <a:spcPts val="0"/>
              </a:spcAft>
            </a:pPr>
            <a:r>
              <a:rPr lang="en-US" altLang="zh-CN" sz="1300" b="1" spc="-75" dirty="0">
                <a:solidFill>
                  <a:prstClr val="black"/>
                </a:solidFill>
                <a:latin typeface="微软雅黑" panose="020B0503020204020204" pitchFamily="34" charset="-122"/>
                <a:ea typeface="微软雅黑" panose="020B0503020204020204" pitchFamily="34" charset="-122"/>
              </a:rPr>
              <a:t>802.3u</a:t>
            </a:r>
            <a:r>
              <a:rPr lang="zh-CN" altLang="en-US" sz="1300" b="1" spc="-75" dirty="0">
                <a:solidFill>
                  <a:prstClr val="black"/>
                </a:solidFill>
                <a:latin typeface="微软雅黑" panose="020B0503020204020204" pitchFamily="34" charset="-122"/>
                <a:ea typeface="微软雅黑" panose="020B0503020204020204" pitchFamily="34" charset="-122"/>
              </a:rPr>
              <a:t>：</a:t>
            </a:r>
            <a:r>
              <a:rPr lang="en-US" altLang="zh-CN" sz="1300" spc="-75" dirty="0">
                <a:solidFill>
                  <a:prstClr val="black"/>
                </a:solidFill>
                <a:latin typeface="微软雅黑" panose="020B0503020204020204" pitchFamily="34" charset="-122"/>
                <a:ea typeface="微软雅黑" panose="020B0503020204020204" pitchFamily="34" charset="-122"/>
              </a:rPr>
              <a:t>100BASE-T</a:t>
            </a:r>
            <a:r>
              <a:rPr lang="zh-CN" altLang="en-US" sz="1300" spc="-75" dirty="0">
                <a:solidFill>
                  <a:prstClr val="black"/>
                </a:solidFill>
                <a:latin typeface="微软雅黑" panose="020B0503020204020204" pitchFamily="34" charset="-122"/>
                <a:ea typeface="微软雅黑" panose="020B0503020204020204" pitchFamily="34" charset="-122"/>
              </a:rPr>
              <a:t>，</a:t>
            </a:r>
            <a:r>
              <a:rPr lang="en-US" altLang="zh-CN" sz="1300" spc="-75" dirty="0">
                <a:solidFill>
                  <a:prstClr val="black"/>
                </a:solidFill>
                <a:latin typeface="微软雅黑" panose="020B0503020204020204" pitchFamily="34" charset="-122"/>
                <a:ea typeface="微软雅黑" panose="020B0503020204020204" pitchFamily="34" charset="-122"/>
              </a:rPr>
              <a:t>100BASE-TX</a:t>
            </a:r>
            <a:r>
              <a:rPr lang="zh-CN" altLang="en-US" sz="1300" spc="-75" dirty="0">
                <a:solidFill>
                  <a:prstClr val="black"/>
                </a:solidFill>
                <a:latin typeface="微软雅黑" panose="020B0503020204020204" pitchFamily="34" charset="-122"/>
                <a:ea typeface="微软雅黑" panose="020B0503020204020204" pitchFamily="34" charset="-122"/>
              </a:rPr>
              <a:t>，</a:t>
            </a:r>
            <a:endParaRPr lang="en-US" altLang="zh-CN" sz="1300" spc="-75" dirty="0">
              <a:solidFill>
                <a:prstClr val="black"/>
              </a:solidFill>
              <a:latin typeface="微软雅黑" panose="020B0503020204020204" pitchFamily="34" charset="-122"/>
              <a:ea typeface="微软雅黑" panose="020B0503020204020204" pitchFamily="34" charset="-122"/>
            </a:endParaRPr>
          </a:p>
          <a:p>
            <a:pPr marL="0" lvl="1" defTabSz="683675" eaLnBrk="1" fontAlgn="auto" hangingPunct="1">
              <a:lnSpc>
                <a:spcPts val="2775"/>
              </a:lnSpc>
              <a:spcBef>
                <a:spcPts val="0"/>
              </a:spcBef>
              <a:spcAft>
                <a:spcPts val="0"/>
              </a:spcAft>
            </a:pPr>
            <a:r>
              <a:rPr lang="en-US" altLang="zh-CN" sz="1300" spc="-75" dirty="0">
                <a:solidFill>
                  <a:prstClr val="black"/>
                </a:solidFill>
                <a:latin typeface="微软雅黑" panose="020B0503020204020204" pitchFamily="34" charset="-122"/>
                <a:ea typeface="微软雅黑" panose="020B0503020204020204" pitchFamily="34" charset="-122"/>
              </a:rPr>
              <a:t>             100BASE-T4</a:t>
            </a:r>
            <a:r>
              <a:rPr lang="zh-CN" altLang="en-US" sz="1300" spc="-75" dirty="0">
                <a:solidFill>
                  <a:prstClr val="black"/>
                </a:solidFill>
                <a:latin typeface="微软雅黑" panose="020B0503020204020204" pitchFamily="34" charset="-122"/>
                <a:ea typeface="微软雅黑" panose="020B0503020204020204" pitchFamily="34" charset="-122"/>
              </a:rPr>
              <a:t>，</a:t>
            </a:r>
            <a:r>
              <a:rPr lang="en-US" altLang="zh-CN" sz="1300" spc="-75" dirty="0">
                <a:solidFill>
                  <a:prstClr val="black"/>
                </a:solidFill>
                <a:latin typeface="微软雅黑" panose="020B0503020204020204" pitchFamily="34" charset="-122"/>
                <a:ea typeface="微软雅黑" panose="020B0503020204020204" pitchFamily="34" charset="-122"/>
              </a:rPr>
              <a:t>100BASE-FX</a:t>
            </a:r>
          </a:p>
          <a:p>
            <a:pPr marL="0" lvl="1" defTabSz="683675" eaLnBrk="1" fontAlgn="auto" hangingPunct="1">
              <a:lnSpc>
                <a:spcPts val="2775"/>
              </a:lnSpc>
              <a:spcBef>
                <a:spcPts val="0"/>
              </a:spcBef>
              <a:spcAft>
                <a:spcPts val="0"/>
              </a:spcAft>
            </a:pPr>
            <a:r>
              <a:rPr lang="en-US" altLang="zh-CN" sz="1300" b="1" spc="-75" dirty="0">
                <a:solidFill>
                  <a:prstClr val="black"/>
                </a:solidFill>
                <a:latin typeface="微软雅黑" panose="020B0503020204020204" pitchFamily="34" charset="-122"/>
                <a:ea typeface="微软雅黑" panose="020B0503020204020204" pitchFamily="34" charset="-122"/>
              </a:rPr>
              <a:t>802.3z</a:t>
            </a:r>
            <a:r>
              <a:rPr lang="zh-CN" altLang="en-US" sz="1300" b="1" spc="-75" dirty="0">
                <a:solidFill>
                  <a:prstClr val="black"/>
                </a:solidFill>
                <a:latin typeface="微软雅黑" panose="020B0503020204020204" pitchFamily="34" charset="-122"/>
                <a:ea typeface="微软雅黑" panose="020B0503020204020204" pitchFamily="34" charset="-122"/>
              </a:rPr>
              <a:t>：</a:t>
            </a:r>
            <a:r>
              <a:rPr lang="en-US" altLang="zh-CN" sz="1300" spc="-75" dirty="0">
                <a:solidFill>
                  <a:prstClr val="black"/>
                </a:solidFill>
                <a:latin typeface="微软雅黑" panose="020B0503020204020204" pitchFamily="34" charset="-122"/>
                <a:ea typeface="微软雅黑" panose="020B0503020204020204" pitchFamily="34" charset="-122"/>
              </a:rPr>
              <a:t>1000BASE-T</a:t>
            </a:r>
            <a:r>
              <a:rPr lang="zh-CN" altLang="en-US" sz="1300" spc="-75" dirty="0">
                <a:solidFill>
                  <a:prstClr val="black"/>
                </a:solidFill>
                <a:latin typeface="微软雅黑" panose="020B0503020204020204" pitchFamily="34" charset="-122"/>
                <a:ea typeface="微软雅黑" panose="020B0503020204020204" pitchFamily="34" charset="-122"/>
              </a:rPr>
              <a:t>，</a:t>
            </a:r>
            <a:r>
              <a:rPr lang="en-US" altLang="zh-CN" sz="1300" spc="-75" dirty="0">
                <a:solidFill>
                  <a:prstClr val="black"/>
                </a:solidFill>
                <a:latin typeface="微软雅黑" panose="020B0503020204020204" pitchFamily="34" charset="-122"/>
                <a:ea typeface="微软雅黑" panose="020B0503020204020204" pitchFamily="34" charset="-122"/>
              </a:rPr>
              <a:t>1000BASE-CX</a:t>
            </a:r>
            <a:r>
              <a:rPr lang="zh-CN" altLang="en-US" sz="1300" spc="-75" dirty="0">
                <a:solidFill>
                  <a:prstClr val="black"/>
                </a:solidFill>
                <a:latin typeface="微软雅黑" panose="020B0503020204020204" pitchFamily="34" charset="-122"/>
                <a:ea typeface="微软雅黑" panose="020B0503020204020204" pitchFamily="34" charset="-122"/>
              </a:rPr>
              <a:t>，</a:t>
            </a:r>
            <a:endParaRPr lang="en-US" altLang="zh-CN" sz="1300" spc="-75" dirty="0">
              <a:solidFill>
                <a:prstClr val="black"/>
              </a:solidFill>
              <a:latin typeface="微软雅黑" panose="020B0503020204020204" pitchFamily="34" charset="-122"/>
              <a:ea typeface="微软雅黑" panose="020B0503020204020204" pitchFamily="34" charset="-122"/>
            </a:endParaRPr>
          </a:p>
          <a:p>
            <a:pPr marL="0" lvl="1" defTabSz="683675" eaLnBrk="1" fontAlgn="auto" hangingPunct="1">
              <a:lnSpc>
                <a:spcPts val="2775"/>
              </a:lnSpc>
              <a:spcBef>
                <a:spcPts val="0"/>
              </a:spcBef>
              <a:spcAft>
                <a:spcPts val="0"/>
              </a:spcAft>
            </a:pPr>
            <a:r>
              <a:rPr lang="en-US" altLang="zh-CN" sz="1300" spc="-75" dirty="0">
                <a:solidFill>
                  <a:prstClr val="black"/>
                </a:solidFill>
                <a:latin typeface="微软雅黑" panose="020B0503020204020204" pitchFamily="34" charset="-122"/>
                <a:ea typeface="微软雅黑" panose="020B0503020204020204" pitchFamily="34" charset="-122"/>
              </a:rPr>
              <a:t>              1000BASE-LX</a:t>
            </a:r>
            <a:r>
              <a:rPr lang="zh-CN" altLang="en-US" sz="1300" spc="-75" dirty="0">
                <a:solidFill>
                  <a:prstClr val="black"/>
                </a:solidFill>
                <a:latin typeface="微软雅黑" panose="020B0503020204020204" pitchFamily="34" charset="-122"/>
                <a:ea typeface="微软雅黑" panose="020B0503020204020204" pitchFamily="34" charset="-122"/>
              </a:rPr>
              <a:t>，</a:t>
            </a:r>
            <a:r>
              <a:rPr lang="en-US" altLang="zh-CN" sz="1300" spc="-75" dirty="0">
                <a:solidFill>
                  <a:prstClr val="black"/>
                </a:solidFill>
                <a:latin typeface="微软雅黑" panose="020B0503020204020204" pitchFamily="34" charset="-122"/>
                <a:ea typeface="微软雅黑" panose="020B0503020204020204" pitchFamily="34" charset="-122"/>
              </a:rPr>
              <a:t>1000BASE-SX</a:t>
            </a:r>
          </a:p>
          <a:p>
            <a:pPr marL="0" lvl="1" defTabSz="683675" eaLnBrk="1" fontAlgn="auto" hangingPunct="1">
              <a:lnSpc>
                <a:spcPts val="2775"/>
              </a:lnSpc>
              <a:spcBef>
                <a:spcPts val="0"/>
              </a:spcBef>
              <a:spcAft>
                <a:spcPts val="0"/>
              </a:spcAft>
            </a:pPr>
            <a:r>
              <a:rPr lang="en-US" altLang="zh-CN" sz="1300" b="1" spc="-75" dirty="0">
                <a:solidFill>
                  <a:prstClr val="black"/>
                </a:solidFill>
                <a:latin typeface="微软雅黑" panose="020B0503020204020204" pitchFamily="34" charset="-122"/>
                <a:ea typeface="微软雅黑" panose="020B0503020204020204" pitchFamily="34" charset="-122"/>
              </a:rPr>
              <a:t>802.3ae</a:t>
            </a:r>
            <a:r>
              <a:rPr lang="zh-CN" altLang="en-US" sz="1300" b="1" spc="-75" dirty="0">
                <a:solidFill>
                  <a:prstClr val="black"/>
                </a:solidFill>
                <a:latin typeface="微软雅黑" panose="020B0503020204020204" pitchFamily="34" charset="-122"/>
                <a:ea typeface="微软雅黑" panose="020B0503020204020204" pitchFamily="34" charset="-122"/>
              </a:rPr>
              <a:t>：</a:t>
            </a:r>
            <a:r>
              <a:rPr lang="en-US" altLang="zh-CN" sz="1300" spc="-75" dirty="0">
                <a:solidFill>
                  <a:prstClr val="black"/>
                </a:solidFill>
                <a:latin typeface="微软雅黑" panose="020B0503020204020204" pitchFamily="34" charset="-122"/>
                <a:ea typeface="微软雅黑" panose="020B0503020204020204" pitchFamily="34" charset="-122"/>
              </a:rPr>
              <a:t>LAN PHY</a:t>
            </a:r>
            <a:r>
              <a:rPr lang="zh-CN" altLang="en-US" sz="1300" spc="-75" dirty="0">
                <a:solidFill>
                  <a:prstClr val="black"/>
                </a:solidFill>
                <a:latin typeface="微软雅黑" panose="020B0503020204020204" pitchFamily="34" charset="-122"/>
                <a:ea typeface="微软雅黑" panose="020B0503020204020204" pitchFamily="34" charset="-122"/>
              </a:rPr>
              <a:t>，</a:t>
            </a:r>
            <a:r>
              <a:rPr lang="en-US" altLang="zh-CN" sz="1300" spc="-75" dirty="0">
                <a:solidFill>
                  <a:prstClr val="black"/>
                </a:solidFill>
                <a:latin typeface="微软雅黑" panose="020B0503020204020204" pitchFamily="34" charset="-122"/>
                <a:ea typeface="微软雅黑" panose="020B0503020204020204" pitchFamily="34" charset="-122"/>
              </a:rPr>
              <a:t>WAN PHY</a:t>
            </a:r>
          </a:p>
          <a:p>
            <a:pPr marL="0" lvl="1" defTabSz="683675" eaLnBrk="1" fontAlgn="auto" hangingPunct="1">
              <a:lnSpc>
                <a:spcPts val="2775"/>
              </a:lnSpc>
              <a:spcBef>
                <a:spcPts val="0"/>
              </a:spcBef>
              <a:spcAft>
                <a:spcPts val="0"/>
              </a:spcAft>
            </a:pPr>
            <a:r>
              <a:rPr lang="en-US" altLang="zh-CN" sz="1300" b="1" spc="-75" dirty="0">
                <a:solidFill>
                  <a:prstClr val="black"/>
                </a:solidFill>
                <a:latin typeface="微软雅黑" panose="020B0503020204020204" pitchFamily="34" charset="-122"/>
                <a:ea typeface="微软雅黑" panose="020B0503020204020204" pitchFamily="34" charset="-122"/>
              </a:rPr>
              <a:t>802.15.4</a:t>
            </a:r>
            <a:r>
              <a:rPr lang="zh-CN" altLang="en-US" sz="1300" b="1" spc="-75" dirty="0">
                <a:solidFill>
                  <a:prstClr val="black"/>
                </a:solidFill>
                <a:latin typeface="微软雅黑" panose="020B0503020204020204" pitchFamily="34" charset="-122"/>
                <a:ea typeface="微软雅黑" panose="020B0503020204020204" pitchFamily="34" charset="-122"/>
              </a:rPr>
              <a:t>：</a:t>
            </a:r>
            <a:r>
              <a:rPr lang="zh-CN" altLang="en-US" sz="1300" spc="-75" dirty="0">
                <a:solidFill>
                  <a:prstClr val="black"/>
                </a:solidFill>
                <a:latin typeface="微软雅黑" panose="020B0503020204020204" pitchFamily="34" charset="-122"/>
                <a:ea typeface="微软雅黑" panose="020B0503020204020204" pitchFamily="34" charset="-122"/>
              </a:rPr>
              <a:t>无线个人区域网</a:t>
            </a:r>
            <a:r>
              <a:rPr lang="en-US" altLang="zh-CN" sz="1300" spc="-75" dirty="0">
                <a:solidFill>
                  <a:prstClr val="black"/>
                </a:solidFill>
                <a:latin typeface="微软雅黑" panose="020B0503020204020204" pitchFamily="34" charset="-122"/>
                <a:ea typeface="微软雅黑" panose="020B0503020204020204" pitchFamily="34" charset="-122"/>
              </a:rPr>
              <a:t>WPAN</a:t>
            </a:r>
          </a:p>
        </p:txBody>
      </p:sp>
    </p:spTree>
    <p:extLst>
      <p:ext uri="{BB962C8B-B14F-4D97-AF65-F5344CB8AC3E}">
        <p14:creationId xmlns:p14="http://schemas.microsoft.com/office/powerpoint/2010/main" val="2472367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827584" y="250825"/>
            <a:ext cx="7403604" cy="592138"/>
          </a:xfrm>
        </p:spPr>
        <p:txBody>
          <a:bodyPr>
            <a:noAutofit/>
          </a:bodyPr>
          <a:lstStyle/>
          <a:p>
            <a:pPr fontAlgn="auto">
              <a:spcAft>
                <a:spcPts val="0"/>
              </a:spcAft>
              <a:defRPr/>
            </a:pPr>
            <a:r>
              <a:rPr lang="zh-CN"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数字传输系统 </a:t>
            </a:r>
          </a:p>
        </p:txBody>
      </p:sp>
      <p:sp>
        <p:nvSpPr>
          <p:cNvPr id="64515" name="Rectangle 3"/>
          <p:cNvSpPr>
            <a:spLocks noGrp="1" noChangeArrowheads="1"/>
          </p:cNvSpPr>
          <p:nvPr>
            <p:ph idx="4294967295"/>
          </p:nvPr>
        </p:nvSpPr>
        <p:spPr>
          <a:xfrm>
            <a:off x="395536" y="1059582"/>
            <a:ext cx="8064896" cy="3751510"/>
          </a:xfrm>
        </p:spPr>
        <p:txBody>
          <a:bodyPr>
            <a:normAutofit/>
          </a:bodyPr>
          <a:lstStyle/>
          <a:p>
            <a:pPr marL="406712" indent="-406712" fontAlgn="auto">
              <a:spcAft>
                <a:spcPts val="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脉冲编码调制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PCM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体制最初是为了在电话局之间的中继线上传送多路的电话。</a:t>
            </a:r>
          </a:p>
          <a:p>
            <a:pPr marL="406712" indent="-406712" fontAlgn="auto">
              <a:spcAft>
                <a:spcPts val="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当需要有更高的数据率时，可采用复用的方法。例如长途干线使用时分复用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PCM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406712" indent="-406712" fontAlgn="auto">
              <a:spcAft>
                <a:spcPts val="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旧的数字传输系统存在着许多缺点。其中最主要的是以下两个方面： </a:t>
            </a:r>
          </a:p>
          <a:p>
            <a:pPr marL="726940" indent="-406712" fontAlgn="auto">
              <a:spcAft>
                <a:spcPts val="0"/>
              </a:spcAft>
              <a:buSzPct val="100000"/>
              <a:buFontTx/>
              <a:buAutoNum type="arabicPeriod"/>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速率标准不统一：</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如果不对高次群的数字传输速率进行标准化，国际范围的高速数据传输就很难实现。</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p>
          <a:p>
            <a:pPr marL="726940" indent="-406712" fontAlgn="auto">
              <a:spcAft>
                <a:spcPts val="0"/>
              </a:spcAft>
              <a:buSzPct val="100000"/>
              <a:buFontTx/>
              <a:buAutoNum type="arabicPeriod"/>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不是同步传输：</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在过去相当长的时间，为了节约经费，各国的数字网主要是采用</a:t>
            </a:r>
            <a:r>
              <a:rPr lang="zh-CN" altLang="en-US" sz="18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准同步方式</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538865" y="425248"/>
            <a:ext cx="8231188" cy="431800"/>
          </a:xfrm>
        </p:spPr>
        <p:txBody>
          <a:bodyPr>
            <a:noAutofit/>
          </a:bodyPr>
          <a:lstStyle/>
          <a:p>
            <a:pPr fontAlgn="auto">
              <a:spcAft>
                <a:spcPts val="0"/>
              </a:spcAft>
              <a:defRP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同步光纤网 </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SONET</a:t>
            </a:r>
          </a:p>
        </p:txBody>
      </p:sp>
      <p:sp>
        <p:nvSpPr>
          <p:cNvPr id="65539" name="Rectangle 3"/>
          <p:cNvSpPr>
            <a:spLocks noGrp="1" noChangeArrowheads="1"/>
          </p:cNvSpPr>
          <p:nvPr>
            <p:ph idx="4294967295"/>
          </p:nvPr>
        </p:nvSpPr>
        <p:spPr>
          <a:xfrm>
            <a:off x="683568" y="1347614"/>
            <a:ext cx="7127875" cy="3097212"/>
          </a:xfrm>
        </p:spPr>
        <p:txBody>
          <a:bodyPr>
            <a:normAutofit/>
          </a:bodyPr>
          <a:lstStyle/>
          <a:p>
            <a:pPr marL="406712" indent="-406712"/>
            <a:r>
              <a:rPr lang="zh-CN" altLang="en-US" sz="20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同步光纤网</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SONET (Synchronous Optical Network)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的各级时钟都来自一个非常精确的主时钟。 </a:t>
            </a:r>
          </a:p>
          <a:p>
            <a:pPr marL="406712" indent="-406712"/>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第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级</a:t>
            </a:r>
            <a:r>
              <a:rPr lang="zh-CN" altLang="en-US" sz="20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同步传送信号</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STS-1 (Synchronous Transport Signal)</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的传输速率是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51.84 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406712" indent="-406712"/>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光信号则称为第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级</a:t>
            </a:r>
            <a:r>
              <a:rPr lang="zh-CN" altLang="en-US" sz="20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光载波</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OC-1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OC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Optical Carrier</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101380" name="Rectangle 4"/>
          <p:cNvSpPr>
            <a:spLocks noChangeArrowheads="1"/>
          </p:cNvSpPr>
          <p:nvPr/>
        </p:nvSpPr>
        <p:spPr bwMode="auto">
          <a:xfrm>
            <a:off x="4489545" y="-202795"/>
            <a:ext cx="164914"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101381" name="Rectangle 6"/>
          <p:cNvSpPr>
            <a:spLocks noChangeArrowheads="1"/>
          </p:cNvSpPr>
          <p:nvPr/>
        </p:nvSpPr>
        <p:spPr bwMode="auto">
          <a:xfrm>
            <a:off x="4489545" y="2226080"/>
            <a:ext cx="164914"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456406" y="340022"/>
            <a:ext cx="8231188" cy="431800"/>
          </a:xfrm>
        </p:spPr>
        <p:txBody>
          <a:bodyPr>
            <a:noAutofit/>
          </a:bodyPr>
          <a:lstStyle/>
          <a:p>
            <a:pPr fontAlgn="auto">
              <a:spcAft>
                <a:spcPts val="0"/>
              </a:spcAft>
              <a:defRP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同步数字系列 </a:t>
            </a:r>
            <a:r>
              <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SDH</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66563" name="Rectangle 3"/>
          <p:cNvSpPr>
            <a:spLocks noGrp="1" noChangeArrowheads="1"/>
          </p:cNvSpPr>
          <p:nvPr>
            <p:ph idx="4294967295"/>
          </p:nvPr>
        </p:nvSpPr>
        <p:spPr>
          <a:xfrm>
            <a:off x="529526" y="1131590"/>
            <a:ext cx="7920037" cy="3671888"/>
          </a:xfrm>
        </p:spPr>
        <p:txBody>
          <a:bodyPr>
            <a:normAutofit/>
          </a:bodyPr>
          <a:lstStyle/>
          <a:p>
            <a:pPr marL="406712" indent="-406712"/>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ITU-T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以美国标准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SONET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为基础，制订出国际标准</a:t>
            </a:r>
            <a:r>
              <a:rPr lang="zh-CN" altLang="en-US" sz="20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同步数字系列</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SDH (Synchronous Digital Hierarchy)</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406712" indent="-406712"/>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一般可认为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SDH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与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SONET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是同义词。</a:t>
            </a:r>
          </a:p>
          <a:p>
            <a:pPr marL="406712" indent="-406712"/>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SDH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的基本速率为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155.52 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，称为第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级</a:t>
            </a:r>
            <a:r>
              <a:rPr lang="zh-CN" altLang="en-US" sz="20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同步传递模块</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(Synchronous Transfer Module)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，即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STM-1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，相当于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SONET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体系中的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OC-3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速率。  </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406712" indent="-406712"/>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定义了标准光信号，波长为</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1310nm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1550nm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的激光源 </a:t>
            </a:r>
          </a:p>
        </p:txBody>
      </p:sp>
      <p:sp>
        <p:nvSpPr>
          <p:cNvPr id="102404" name="Rectangle 4"/>
          <p:cNvSpPr>
            <a:spLocks noChangeArrowheads="1"/>
          </p:cNvSpPr>
          <p:nvPr/>
        </p:nvSpPr>
        <p:spPr bwMode="auto">
          <a:xfrm>
            <a:off x="4489545" y="-202795"/>
            <a:ext cx="164914"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102405" name="Rectangle 6"/>
          <p:cNvSpPr>
            <a:spLocks noChangeArrowheads="1"/>
          </p:cNvSpPr>
          <p:nvPr/>
        </p:nvSpPr>
        <p:spPr bwMode="auto">
          <a:xfrm>
            <a:off x="4489545" y="2226080"/>
            <a:ext cx="164914"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5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5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67586" name="Group 2"/>
          <p:cNvGraphicFramePr>
            <a:graphicFrameLocks noGrp="1"/>
          </p:cNvGraphicFramePr>
          <p:nvPr/>
        </p:nvGraphicFramePr>
        <p:xfrm>
          <a:off x="589004" y="1006142"/>
          <a:ext cx="7342501" cy="3432337"/>
        </p:xfrm>
        <a:graphic>
          <a:graphicData uri="http://schemas.openxmlformats.org/drawingml/2006/table">
            <a:tbl>
              <a:tblPr/>
              <a:tblGrid>
                <a:gridCol w="1407253">
                  <a:extLst>
                    <a:ext uri="{9D8B030D-6E8A-4147-A177-3AD203B41FA5}">
                      <a16:colId xmlns:a16="http://schemas.microsoft.com/office/drawing/2014/main" val="20000"/>
                    </a:ext>
                  </a:extLst>
                </a:gridCol>
                <a:gridCol w="2188896">
                  <a:extLst>
                    <a:ext uri="{9D8B030D-6E8A-4147-A177-3AD203B41FA5}">
                      <a16:colId xmlns:a16="http://schemas.microsoft.com/office/drawing/2014/main" val="20001"/>
                    </a:ext>
                  </a:extLst>
                </a:gridCol>
                <a:gridCol w="1499124">
                  <a:extLst>
                    <a:ext uri="{9D8B030D-6E8A-4147-A177-3AD203B41FA5}">
                      <a16:colId xmlns:a16="http://schemas.microsoft.com/office/drawing/2014/main" val="20002"/>
                    </a:ext>
                  </a:extLst>
                </a:gridCol>
                <a:gridCol w="2247228">
                  <a:extLst>
                    <a:ext uri="{9D8B030D-6E8A-4147-A177-3AD203B41FA5}">
                      <a16:colId xmlns:a16="http://schemas.microsoft.com/office/drawing/2014/main" val="20003"/>
                    </a:ext>
                  </a:extLst>
                </a:gridCol>
              </a:tblGrid>
              <a:tr h="502920">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线路速率</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(Mb/s)</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SONET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符号</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ITU-T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符号</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表示线路速率</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的常用近似值</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5750">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  51.840</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OC-1/STS-1</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sym typeface="Symbol" panose="05050102010706020507" pitchFamily="18" charset="2"/>
                        </a:rPr>
                        <a:t></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endParaRPr kumimoji="0" lang="zh-CN"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5750">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 155.520</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OC-3/STS-3</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STM-1</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155 Mb/s</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5750">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 466.560</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OC-9/STS-9</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STM-3</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endParaRP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5750">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 622.080</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OC-12/STS-12</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STM-4</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622 Mb/s</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5750">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 933.120</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OC-18/STS-18</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STM-6</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endParaRPr kumimoji="0" lang="zh-CN"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5750">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1244.160</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OC-24/STS-24</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STM-8</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endParaRPr kumimoji="0" lang="zh-CN"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8339">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2488.320</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OC-48/STS-48</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STM-16</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2.5 Gb/s</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1412">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4976.640</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OC-96/STS-96</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STM-32</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endParaRP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5803">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9953.280</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OC-192/STS-192</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STM-64</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cs typeface="Times New Roman" panose="02020603050405020304" pitchFamily="18" charset="0"/>
                        </a:rPr>
                        <a:t>10 Gb/s</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9363">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rPr>
                        <a:t>39813.120 </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rPr>
                        <a:t>OC-768/STS-768 </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幼圆" panose="02010509060101010101" pitchFamily="49" charset="-122"/>
                        </a:rPr>
                        <a:t>STM-256 </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panose="020B0604020202020204" pitchFamily="34" charset="0"/>
                          <a:ea typeface="幼圆" panose="02010509060101010101" pitchFamily="49" charset="-122"/>
                        </a:defRPr>
                      </a:lvl1pPr>
                      <a:lvl2pPr marL="742950" indent="-285750" eaLnBrk="0" hangingPunct="0">
                        <a:spcBef>
                          <a:spcPct val="20000"/>
                        </a:spcBef>
                        <a:defRPr>
                          <a:solidFill>
                            <a:schemeClr val="tx1"/>
                          </a:solidFill>
                          <a:latin typeface="Arial" panose="020B0604020202020204" pitchFamily="34" charset="0"/>
                          <a:ea typeface="幼圆" panose="02010509060101010101" pitchFamily="49" charset="-122"/>
                        </a:defRPr>
                      </a:lvl2pPr>
                      <a:lvl3pPr eaLnBrk="0" hangingPunct="0">
                        <a:spcBef>
                          <a:spcPct val="20000"/>
                        </a:spcBef>
                        <a:defRPr sz="1400">
                          <a:solidFill>
                            <a:schemeClr val="tx1"/>
                          </a:solidFill>
                          <a:latin typeface="Arial" panose="020B0604020202020204" pitchFamily="34" charset="0"/>
                          <a:ea typeface="幼圆" panose="02010509060101010101" pitchFamily="49" charset="-122"/>
                        </a:defRPr>
                      </a:lvl3pPr>
                      <a:lvl4pPr eaLnBrk="0" hangingPunct="0">
                        <a:spcBef>
                          <a:spcPct val="20000"/>
                        </a:spcBef>
                        <a:defRPr sz="1200">
                          <a:solidFill>
                            <a:schemeClr val="tx1"/>
                          </a:solidFill>
                          <a:latin typeface="Arial" panose="020B0604020202020204" pitchFamily="34" charset="0"/>
                          <a:ea typeface="幼圆" panose="02010509060101010101" pitchFamily="49" charset="-122"/>
                        </a:defRPr>
                      </a:lvl4pPr>
                      <a:lvl5pPr eaLnBrk="0" hangingPunct="0">
                        <a:spcBef>
                          <a:spcPct val="20000"/>
                        </a:spcBef>
                        <a:defRPr sz="1200">
                          <a:solidFill>
                            <a:schemeClr val="tx1"/>
                          </a:solidFill>
                          <a:latin typeface="Arial" panose="020B0604020202020204" pitchFamily="34" charset="0"/>
                          <a:ea typeface="幼圆" panose="02010509060101010101" pitchFamily="49" charset="-122"/>
                        </a:defRPr>
                      </a:lvl5pPr>
                      <a:lvl6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6pPr>
                      <a:lvl7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7pPr>
                      <a:lvl8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8pPr>
                      <a:lvl9pPr eaLnBrk="0" fontAlgn="base" hangingPunct="0">
                        <a:spcBef>
                          <a:spcPct val="20000"/>
                        </a:spcBef>
                        <a:spcAft>
                          <a:spcPct val="0"/>
                        </a:spcAft>
                        <a:defRPr sz="1200">
                          <a:solidFill>
                            <a:schemeClr val="tx1"/>
                          </a:solidFill>
                          <a:latin typeface="Arial" panose="020B060402020202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rPr>
                        <a:t>40 Gb/s </a:t>
                      </a:r>
                    </a:p>
                  </a:txBody>
                  <a:tcPr marL="91411" marR="91411" marT="34290" marB="3429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03489" name="Text Box 321"/>
          <p:cNvSpPr txBox="1">
            <a:spLocks noChangeArrowheads="1"/>
          </p:cNvSpPr>
          <p:nvPr/>
        </p:nvSpPr>
        <p:spPr bwMode="auto">
          <a:xfrm>
            <a:off x="395536" y="237875"/>
            <a:ext cx="8272198" cy="51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lang="en-US" altLang="zh-CN" sz="2800" dirty="0">
                <a:latin typeface="Arial" charset="0"/>
                <a:ea typeface="黑体" pitchFamily="49" charset="-122"/>
              </a:rPr>
              <a:t>SONET </a:t>
            </a:r>
            <a:r>
              <a:rPr lang="zh-CN" altLang="en-US" sz="2800" dirty="0">
                <a:latin typeface="Arial" charset="0"/>
                <a:ea typeface="黑体" pitchFamily="49" charset="-122"/>
              </a:rPr>
              <a:t>的 </a:t>
            </a:r>
            <a:r>
              <a:rPr lang="en-US" altLang="zh-CN" sz="2800" dirty="0">
                <a:latin typeface="Arial" charset="0"/>
                <a:ea typeface="黑体" pitchFamily="49" charset="-122"/>
              </a:rPr>
              <a:t>OC </a:t>
            </a:r>
            <a:r>
              <a:rPr lang="zh-CN" altLang="en-US" sz="2800" dirty="0">
                <a:latin typeface="Arial" charset="0"/>
                <a:ea typeface="黑体" pitchFamily="49" charset="-122"/>
              </a:rPr>
              <a:t>级</a:t>
            </a:r>
            <a:r>
              <a:rPr lang="en-US" altLang="zh-CN" sz="2800" dirty="0">
                <a:latin typeface="Arial" charset="0"/>
                <a:ea typeface="黑体" pitchFamily="49" charset="-122"/>
              </a:rPr>
              <a:t>/STS </a:t>
            </a:r>
            <a:r>
              <a:rPr lang="zh-CN" altLang="en-US" sz="2800" dirty="0">
                <a:latin typeface="Arial" charset="0"/>
                <a:ea typeface="黑体" pitchFamily="49" charset="-122"/>
              </a:rPr>
              <a:t>级与 </a:t>
            </a:r>
            <a:r>
              <a:rPr lang="en-US" altLang="zh-CN" sz="2800" dirty="0">
                <a:latin typeface="Arial" charset="0"/>
                <a:ea typeface="黑体" pitchFamily="49" charset="-122"/>
              </a:rPr>
              <a:t>SDH </a:t>
            </a:r>
            <a:r>
              <a:rPr lang="zh-CN" altLang="en-US" sz="2800" dirty="0">
                <a:latin typeface="Arial" charset="0"/>
                <a:ea typeface="黑体" pitchFamily="49" charset="-122"/>
              </a:rPr>
              <a:t>的 </a:t>
            </a:r>
            <a:r>
              <a:rPr lang="en-US" altLang="zh-CN" sz="2800" dirty="0">
                <a:latin typeface="Arial" charset="0"/>
                <a:ea typeface="黑体" pitchFamily="49" charset="-122"/>
              </a:rPr>
              <a:t>STM </a:t>
            </a:r>
            <a:r>
              <a:rPr lang="zh-CN" altLang="en-US" sz="2800" dirty="0">
                <a:latin typeface="Arial" charset="0"/>
                <a:ea typeface="黑体" pitchFamily="49" charset="-122"/>
              </a:rPr>
              <a:t>级的对应</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4450" name="Rectangle 2"/>
          <p:cNvSpPr>
            <a:spLocks noGrp="1"/>
          </p:cNvSpPr>
          <p:nvPr>
            <p:ph type="title" idx="4294967295"/>
          </p:nvPr>
        </p:nvSpPr>
        <p:spPr>
          <a:xfrm>
            <a:off x="411885" y="306583"/>
            <a:ext cx="8231345" cy="432197"/>
          </a:xfrm>
        </p:spPr>
        <p:txBody>
          <a:bodyPr/>
          <a:lstStyle/>
          <a:p>
            <a:pPr eaLnBrk="1" hangingPunct="1"/>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SONET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的体系结构 </a:t>
            </a:r>
          </a:p>
        </p:txBody>
      </p:sp>
      <p:sp>
        <p:nvSpPr>
          <p:cNvPr id="104451" name="Rectangle 4"/>
          <p:cNvSpPr>
            <a:spLocks noChangeArrowheads="1"/>
          </p:cNvSpPr>
          <p:nvPr/>
        </p:nvSpPr>
        <p:spPr bwMode="auto">
          <a:xfrm>
            <a:off x="4489914" y="-202615"/>
            <a:ext cx="164336" cy="40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endParaRPr lang="zh-CN" altLang="en-US">
              <a:latin typeface="Tahoma" pitchFamily="34" charset="0"/>
              <a:ea typeface="宋体" pitchFamily="2" charset="-122"/>
            </a:endParaRPr>
          </a:p>
        </p:txBody>
      </p:sp>
      <p:sp>
        <p:nvSpPr>
          <p:cNvPr id="104452" name="Rectangle 5"/>
          <p:cNvSpPr>
            <a:spLocks noChangeArrowheads="1"/>
          </p:cNvSpPr>
          <p:nvPr/>
        </p:nvSpPr>
        <p:spPr bwMode="auto">
          <a:xfrm>
            <a:off x="4489128" y="1887362"/>
            <a:ext cx="16433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endParaRPr lang="zh-CN" altLang="en-US" sz="1600">
              <a:latin typeface="Tahoma" pitchFamily="34" charset="0"/>
              <a:ea typeface="宋体" pitchFamily="2" charset="-122"/>
            </a:endParaRPr>
          </a:p>
        </p:txBody>
      </p:sp>
      <p:grpSp>
        <p:nvGrpSpPr>
          <p:cNvPr id="104453" name="Group 5"/>
          <p:cNvGrpSpPr>
            <a:grpSpLocks/>
          </p:cNvGrpSpPr>
          <p:nvPr/>
        </p:nvGrpSpPr>
        <p:grpSpPr bwMode="auto">
          <a:xfrm>
            <a:off x="4909285" y="3519488"/>
            <a:ext cx="761868" cy="457200"/>
            <a:chOff x="0" y="0"/>
            <a:chExt cx="480" cy="384"/>
          </a:xfrm>
        </p:grpSpPr>
        <p:sp>
          <p:nvSpPr>
            <p:cNvPr id="104533" name="Rectangle 8"/>
            <p:cNvSpPr>
              <a:spLocks noChangeArrowheads="1"/>
            </p:cNvSpPr>
            <p:nvPr/>
          </p:nvSpPr>
          <p:spPr bwMode="auto">
            <a:xfrm>
              <a:off x="0" y="0"/>
              <a:ext cx="480" cy="384"/>
            </a:xfrm>
            <a:prstGeom prst="rect">
              <a:avLst/>
            </a:prstGeom>
            <a:solidFill>
              <a:srgbClr val="FFFF99"/>
            </a:solidFill>
            <a:ln w="19050">
              <a:solidFill>
                <a:srgbClr val="333399"/>
              </a:solidFill>
              <a:miter lim="800000"/>
              <a:headEnd/>
              <a:tailEnd/>
            </a:ln>
          </p:spPr>
          <p:txBody>
            <a:bodyPr wrap="none"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endParaRPr lang="zh-CN" altLang="en-US" sz="1600">
                <a:latin typeface="Tahoma" pitchFamily="34" charset="0"/>
                <a:ea typeface="宋体" pitchFamily="2" charset="-122"/>
              </a:endParaRPr>
            </a:p>
          </p:txBody>
        </p:sp>
        <p:sp>
          <p:nvSpPr>
            <p:cNvPr id="104534" name="Line 9"/>
            <p:cNvSpPr>
              <a:spLocks noChangeShapeType="1"/>
            </p:cNvSpPr>
            <p:nvPr/>
          </p:nvSpPr>
          <p:spPr bwMode="auto">
            <a:xfrm flipV="1">
              <a:off x="0" y="192"/>
              <a:ext cx="480" cy="0"/>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grpSp>
      <p:grpSp>
        <p:nvGrpSpPr>
          <p:cNvPr id="104454" name="Group 8"/>
          <p:cNvGrpSpPr>
            <a:grpSpLocks/>
          </p:cNvGrpSpPr>
          <p:nvPr/>
        </p:nvGrpSpPr>
        <p:grpSpPr bwMode="auto">
          <a:xfrm>
            <a:off x="3383962" y="3519488"/>
            <a:ext cx="761868" cy="457200"/>
            <a:chOff x="0" y="0"/>
            <a:chExt cx="480" cy="384"/>
          </a:xfrm>
        </p:grpSpPr>
        <p:sp>
          <p:nvSpPr>
            <p:cNvPr id="104531" name="Rectangle 11"/>
            <p:cNvSpPr>
              <a:spLocks noChangeArrowheads="1"/>
            </p:cNvSpPr>
            <p:nvPr/>
          </p:nvSpPr>
          <p:spPr bwMode="auto">
            <a:xfrm>
              <a:off x="0" y="0"/>
              <a:ext cx="480" cy="384"/>
            </a:xfrm>
            <a:prstGeom prst="rect">
              <a:avLst/>
            </a:prstGeom>
            <a:solidFill>
              <a:srgbClr val="FFFF99"/>
            </a:solidFill>
            <a:ln w="19050">
              <a:solidFill>
                <a:srgbClr val="333399"/>
              </a:solidFill>
              <a:miter lim="800000"/>
              <a:headEnd/>
              <a:tailEnd/>
            </a:ln>
          </p:spPr>
          <p:txBody>
            <a:bodyPr wrap="none"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endParaRPr lang="zh-CN" altLang="en-US" sz="1600">
                <a:latin typeface="Tahoma" pitchFamily="34" charset="0"/>
                <a:ea typeface="宋体" pitchFamily="2" charset="-122"/>
              </a:endParaRPr>
            </a:p>
          </p:txBody>
        </p:sp>
        <p:sp>
          <p:nvSpPr>
            <p:cNvPr id="104532" name="Line 12"/>
            <p:cNvSpPr>
              <a:spLocks noChangeShapeType="1"/>
            </p:cNvSpPr>
            <p:nvPr/>
          </p:nvSpPr>
          <p:spPr bwMode="auto">
            <a:xfrm flipV="1">
              <a:off x="0" y="192"/>
              <a:ext cx="480" cy="0"/>
            </a:xfrm>
            <a:prstGeom prst="line">
              <a:avLst/>
            </a:prstGeom>
            <a:noFill/>
            <a:ln w="952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grpSp>
      <p:sp>
        <p:nvSpPr>
          <p:cNvPr id="104455" name="Rectangle 13"/>
          <p:cNvSpPr>
            <a:spLocks noChangeArrowheads="1"/>
          </p:cNvSpPr>
          <p:nvPr/>
        </p:nvSpPr>
        <p:spPr bwMode="auto">
          <a:xfrm>
            <a:off x="6356834" y="3290888"/>
            <a:ext cx="761868" cy="685800"/>
          </a:xfrm>
          <a:prstGeom prst="rect">
            <a:avLst/>
          </a:prstGeom>
          <a:solidFill>
            <a:srgbClr val="FFFF99"/>
          </a:solidFill>
          <a:ln w="19050">
            <a:solidFill>
              <a:srgbClr val="333399"/>
            </a:solidFill>
            <a:miter lim="800000"/>
            <a:headEnd/>
            <a:tailEnd/>
          </a:ln>
        </p:spPr>
        <p:txBody>
          <a:bodyPr wrap="none" lIns="81342" tIns="40671" rIns="81342" bIns="40671"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endParaRPr lang="zh-CN" altLang="en-US" sz="1600">
              <a:latin typeface="Tahoma" pitchFamily="34" charset="0"/>
              <a:ea typeface="宋体" pitchFamily="2" charset="-122"/>
            </a:endParaRPr>
          </a:p>
        </p:txBody>
      </p:sp>
      <p:sp>
        <p:nvSpPr>
          <p:cNvPr id="104456" name="Line 14"/>
          <p:cNvSpPr>
            <a:spLocks noChangeShapeType="1"/>
          </p:cNvSpPr>
          <p:nvPr/>
        </p:nvSpPr>
        <p:spPr bwMode="auto">
          <a:xfrm flipV="1">
            <a:off x="6356834" y="3748088"/>
            <a:ext cx="7618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57" name="Line 15"/>
          <p:cNvSpPr>
            <a:spLocks noChangeShapeType="1"/>
          </p:cNvSpPr>
          <p:nvPr/>
        </p:nvSpPr>
        <p:spPr bwMode="auto">
          <a:xfrm>
            <a:off x="6356834" y="3519488"/>
            <a:ext cx="7618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58" name="Line 16"/>
          <p:cNvSpPr>
            <a:spLocks noChangeShapeType="1"/>
          </p:cNvSpPr>
          <p:nvPr/>
        </p:nvSpPr>
        <p:spPr bwMode="auto">
          <a:xfrm>
            <a:off x="2698424" y="3414713"/>
            <a:ext cx="3658553" cy="0"/>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59" name="Rectangle 17"/>
          <p:cNvSpPr>
            <a:spLocks noChangeArrowheads="1"/>
          </p:cNvSpPr>
          <p:nvPr/>
        </p:nvSpPr>
        <p:spPr bwMode="auto">
          <a:xfrm>
            <a:off x="107931" y="3062288"/>
            <a:ext cx="838054" cy="914400"/>
          </a:xfrm>
          <a:prstGeom prst="rect">
            <a:avLst/>
          </a:prstGeom>
          <a:solidFill>
            <a:srgbClr val="FFFF99"/>
          </a:solidFill>
          <a:ln w="19050">
            <a:solidFill>
              <a:srgbClr val="333399"/>
            </a:solidFill>
            <a:miter lim="800000"/>
            <a:headEnd/>
            <a:tailEnd/>
          </a:ln>
        </p:spPr>
        <p:txBody>
          <a:bodyPr wrap="none" lIns="81342" tIns="40671" rIns="81342" bIns="40671"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endParaRPr lang="zh-CN" altLang="en-US" sz="1600">
              <a:latin typeface="Tahoma" pitchFamily="34" charset="0"/>
              <a:ea typeface="宋体" pitchFamily="2" charset="-122"/>
            </a:endParaRPr>
          </a:p>
        </p:txBody>
      </p:sp>
      <p:sp>
        <p:nvSpPr>
          <p:cNvPr id="104460" name="Rectangle 18"/>
          <p:cNvSpPr>
            <a:spLocks noChangeArrowheads="1"/>
          </p:cNvSpPr>
          <p:nvPr/>
        </p:nvSpPr>
        <p:spPr bwMode="auto">
          <a:xfrm>
            <a:off x="8109132" y="3062288"/>
            <a:ext cx="838054" cy="914400"/>
          </a:xfrm>
          <a:prstGeom prst="rect">
            <a:avLst/>
          </a:prstGeom>
          <a:solidFill>
            <a:srgbClr val="FFFF99"/>
          </a:solidFill>
          <a:ln w="19050">
            <a:solidFill>
              <a:srgbClr val="333399"/>
            </a:solidFill>
            <a:miter lim="800000"/>
            <a:headEnd/>
            <a:tailEnd/>
          </a:ln>
        </p:spPr>
        <p:txBody>
          <a:bodyPr wrap="none" lIns="81342" tIns="40671" rIns="81342" bIns="40671"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endParaRPr lang="zh-CN" altLang="en-US" sz="1600">
              <a:latin typeface="Tahoma" pitchFamily="34" charset="0"/>
              <a:ea typeface="宋体" pitchFamily="2" charset="-122"/>
            </a:endParaRPr>
          </a:p>
        </p:txBody>
      </p:sp>
      <p:sp>
        <p:nvSpPr>
          <p:cNvPr id="104461" name="Line 19"/>
          <p:cNvSpPr>
            <a:spLocks noChangeShapeType="1"/>
          </p:cNvSpPr>
          <p:nvPr/>
        </p:nvSpPr>
        <p:spPr bwMode="auto">
          <a:xfrm>
            <a:off x="8109132" y="3290888"/>
            <a:ext cx="8380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62" name="Text Box 20"/>
          <p:cNvSpPr txBox="1">
            <a:spLocks noChangeArrowheads="1"/>
          </p:cNvSpPr>
          <p:nvPr/>
        </p:nvSpPr>
        <p:spPr bwMode="auto">
          <a:xfrm>
            <a:off x="123884" y="372557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光子层</a:t>
            </a:r>
          </a:p>
        </p:txBody>
      </p:sp>
      <p:sp>
        <p:nvSpPr>
          <p:cNvPr id="104463" name="Text Box 21"/>
          <p:cNvSpPr txBox="1">
            <a:spLocks noChangeArrowheads="1"/>
          </p:cNvSpPr>
          <p:nvPr/>
        </p:nvSpPr>
        <p:spPr bwMode="auto">
          <a:xfrm>
            <a:off x="123884" y="304691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路径层</a:t>
            </a:r>
          </a:p>
        </p:txBody>
      </p:sp>
      <p:sp>
        <p:nvSpPr>
          <p:cNvPr id="104464" name="Text Box 22"/>
          <p:cNvSpPr txBox="1">
            <a:spLocks noChangeArrowheads="1"/>
          </p:cNvSpPr>
          <p:nvPr/>
        </p:nvSpPr>
        <p:spPr bwMode="auto">
          <a:xfrm>
            <a:off x="123884" y="326837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线路层</a:t>
            </a:r>
          </a:p>
        </p:txBody>
      </p:sp>
      <p:sp>
        <p:nvSpPr>
          <p:cNvPr id="104465" name="Text Box 23"/>
          <p:cNvSpPr txBox="1">
            <a:spLocks noChangeArrowheads="1"/>
          </p:cNvSpPr>
          <p:nvPr/>
        </p:nvSpPr>
        <p:spPr bwMode="auto">
          <a:xfrm>
            <a:off x="225464" y="3501743"/>
            <a:ext cx="574641"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段层</a:t>
            </a:r>
          </a:p>
        </p:txBody>
      </p:sp>
      <p:sp>
        <p:nvSpPr>
          <p:cNvPr id="104466" name="Line 24"/>
          <p:cNvSpPr>
            <a:spLocks noChangeShapeType="1"/>
          </p:cNvSpPr>
          <p:nvPr/>
        </p:nvSpPr>
        <p:spPr bwMode="auto">
          <a:xfrm>
            <a:off x="2317350" y="2519363"/>
            <a:ext cx="4420420" cy="0"/>
          </a:xfrm>
          <a:prstGeom prst="line">
            <a:avLst/>
          </a:prstGeom>
          <a:noFill/>
          <a:ln w="9525">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67" name="Line 25"/>
          <p:cNvSpPr>
            <a:spLocks noChangeShapeType="1"/>
          </p:cNvSpPr>
          <p:nvPr/>
        </p:nvSpPr>
        <p:spPr bwMode="auto">
          <a:xfrm flipV="1">
            <a:off x="565054" y="2738438"/>
            <a:ext cx="7925012" cy="0"/>
          </a:xfrm>
          <a:prstGeom prst="line">
            <a:avLst/>
          </a:prstGeom>
          <a:noFill/>
          <a:ln w="9525">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68" name="Text Box 26"/>
          <p:cNvSpPr txBox="1">
            <a:spLocks noChangeArrowheads="1"/>
          </p:cNvSpPr>
          <p:nvPr/>
        </p:nvSpPr>
        <p:spPr bwMode="auto">
          <a:xfrm>
            <a:off x="3850703" y="2367077"/>
            <a:ext cx="1087602" cy="3283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线路 </a:t>
            </a:r>
            <a:r>
              <a:rPr lang="en-US" altLang="zh-CN" sz="1600">
                <a:solidFill>
                  <a:srgbClr val="333399"/>
                </a:solidFill>
                <a:latin typeface="Arial" charset="0"/>
                <a:ea typeface="黑体" pitchFamily="49" charset="-122"/>
              </a:rPr>
              <a:t>(line)</a:t>
            </a:r>
          </a:p>
        </p:txBody>
      </p:sp>
      <p:sp>
        <p:nvSpPr>
          <p:cNvPr id="104469" name="Line 27"/>
          <p:cNvSpPr>
            <a:spLocks noChangeShapeType="1"/>
          </p:cNvSpPr>
          <p:nvPr/>
        </p:nvSpPr>
        <p:spPr bwMode="auto">
          <a:xfrm flipV="1">
            <a:off x="958684" y="3205163"/>
            <a:ext cx="7150446" cy="0"/>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70" name="Text Box 28"/>
          <p:cNvSpPr txBox="1">
            <a:spLocks noChangeArrowheads="1"/>
          </p:cNvSpPr>
          <p:nvPr/>
        </p:nvSpPr>
        <p:spPr bwMode="auto">
          <a:xfrm>
            <a:off x="8153660" y="372557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光子层</a:t>
            </a:r>
          </a:p>
        </p:txBody>
      </p:sp>
      <p:sp>
        <p:nvSpPr>
          <p:cNvPr id="104471" name="Text Box 29"/>
          <p:cNvSpPr txBox="1">
            <a:spLocks noChangeArrowheads="1"/>
          </p:cNvSpPr>
          <p:nvPr/>
        </p:nvSpPr>
        <p:spPr bwMode="auto">
          <a:xfrm>
            <a:off x="8153660" y="304691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路径层</a:t>
            </a:r>
          </a:p>
        </p:txBody>
      </p:sp>
      <p:sp>
        <p:nvSpPr>
          <p:cNvPr id="104472" name="Text Box 30"/>
          <p:cNvSpPr txBox="1">
            <a:spLocks noChangeArrowheads="1"/>
          </p:cNvSpPr>
          <p:nvPr/>
        </p:nvSpPr>
        <p:spPr bwMode="auto">
          <a:xfrm>
            <a:off x="8153660" y="326837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线路层</a:t>
            </a:r>
          </a:p>
        </p:txBody>
      </p:sp>
      <p:sp>
        <p:nvSpPr>
          <p:cNvPr id="104473" name="Text Box 31"/>
          <p:cNvSpPr txBox="1">
            <a:spLocks noChangeArrowheads="1"/>
          </p:cNvSpPr>
          <p:nvPr/>
        </p:nvSpPr>
        <p:spPr bwMode="auto">
          <a:xfrm>
            <a:off x="8255237" y="3501743"/>
            <a:ext cx="574641"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段层</a:t>
            </a:r>
          </a:p>
        </p:txBody>
      </p:sp>
      <p:sp>
        <p:nvSpPr>
          <p:cNvPr id="104474" name="Text Box 32"/>
          <p:cNvSpPr txBox="1">
            <a:spLocks noChangeArrowheads="1"/>
          </p:cNvSpPr>
          <p:nvPr/>
        </p:nvSpPr>
        <p:spPr bwMode="auto">
          <a:xfrm>
            <a:off x="6356924" y="372557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光子层</a:t>
            </a:r>
          </a:p>
        </p:txBody>
      </p:sp>
      <p:sp>
        <p:nvSpPr>
          <p:cNvPr id="104475" name="Text Box 33"/>
          <p:cNvSpPr txBox="1">
            <a:spLocks noChangeArrowheads="1"/>
          </p:cNvSpPr>
          <p:nvPr/>
        </p:nvSpPr>
        <p:spPr bwMode="auto">
          <a:xfrm>
            <a:off x="6356924" y="326837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线路层</a:t>
            </a:r>
          </a:p>
        </p:txBody>
      </p:sp>
      <p:sp>
        <p:nvSpPr>
          <p:cNvPr id="104476" name="Text Box 34"/>
          <p:cNvSpPr txBox="1">
            <a:spLocks noChangeArrowheads="1"/>
          </p:cNvSpPr>
          <p:nvPr/>
        </p:nvSpPr>
        <p:spPr bwMode="auto">
          <a:xfrm>
            <a:off x="6458498" y="3501743"/>
            <a:ext cx="574641"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段层</a:t>
            </a:r>
          </a:p>
        </p:txBody>
      </p:sp>
      <p:sp>
        <p:nvSpPr>
          <p:cNvPr id="104477" name="Text Box 35"/>
          <p:cNvSpPr txBox="1">
            <a:spLocks noChangeArrowheads="1"/>
          </p:cNvSpPr>
          <p:nvPr/>
        </p:nvSpPr>
        <p:spPr bwMode="auto">
          <a:xfrm>
            <a:off x="3384047" y="372557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光子层</a:t>
            </a:r>
          </a:p>
        </p:txBody>
      </p:sp>
      <p:sp>
        <p:nvSpPr>
          <p:cNvPr id="104478" name="Text Box 36"/>
          <p:cNvSpPr txBox="1">
            <a:spLocks noChangeArrowheads="1"/>
          </p:cNvSpPr>
          <p:nvPr/>
        </p:nvSpPr>
        <p:spPr bwMode="auto">
          <a:xfrm>
            <a:off x="3485621" y="3501743"/>
            <a:ext cx="574641"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段层</a:t>
            </a:r>
          </a:p>
        </p:txBody>
      </p:sp>
      <p:sp>
        <p:nvSpPr>
          <p:cNvPr id="104479" name="Line 37"/>
          <p:cNvSpPr>
            <a:spLocks noChangeShapeType="1"/>
          </p:cNvSpPr>
          <p:nvPr/>
        </p:nvSpPr>
        <p:spPr bwMode="auto">
          <a:xfrm flipV="1">
            <a:off x="4145831" y="3871913"/>
            <a:ext cx="763455" cy="0"/>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80" name="Line 38"/>
          <p:cNvSpPr>
            <a:spLocks noChangeShapeType="1"/>
          </p:cNvSpPr>
          <p:nvPr/>
        </p:nvSpPr>
        <p:spPr bwMode="auto">
          <a:xfrm>
            <a:off x="7144240" y="3871913"/>
            <a:ext cx="939637" cy="0"/>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81" name="Line 39"/>
          <p:cNvSpPr>
            <a:spLocks noChangeShapeType="1"/>
          </p:cNvSpPr>
          <p:nvPr/>
        </p:nvSpPr>
        <p:spPr bwMode="auto">
          <a:xfrm flipV="1">
            <a:off x="2698292" y="3871913"/>
            <a:ext cx="685681" cy="0"/>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82" name="Rectangle 40"/>
          <p:cNvSpPr>
            <a:spLocks noChangeArrowheads="1"/>
          </p:cNvSpPr>
          <p:nvPr/>
        </p:nvSpPr>
        <p:spPr bwMode="auto">
          <a:xfrm>
            <a:off x="1936414" y="3290888"/>
            <a:ext cx="761868" cy="685800"/>
          </a:xfrm>
          <a:prstGeom prst="rect">
            <a:avLst/>
          </a:prstGeom>
          <a:solidFill>
            <a:srgbClr val="FFFF99"/>
          </a:solidFill>
          <a:ln w="19050">
            <a:solidFill>
              <a:srgbClr val="333399"/>
            </a:solidFill>
            <a:miter lim="800000"/>
            <a:headEnd/>
            <a:tailEnd/>
          </a:ln>
        </p:spPr>
        <p:txBody>
          <a:bodyPr wrap="none" lIns="81342" tIns="40671" rIns="81342" bIns="40671"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endParaRPr lang="zh-CN" altLang="en-US" sz="1600">
              <a:latin typeface="Tahoma" pitchFamily="34" charset="0"/>
              <a:ea typeface="宋体" pitchFamily="2" charset="-122"/>
            </a:endParaRPr>
          </a:p>
        </p:txBody>
      </p:sp>
      <p:sp>
        <p:nvSpPr>
          <p:cNvPr id="104483" name="Line 41"/>
          <p:cNvSpPr>
            <a:spLocks noChangeShapeType="1"/>
          </p:cNvSpPr>
          <p:nvPr/>
        </p:nvSpPr>
        <p:spPr bwMode="auto">
          <a:xfrm flipV="1">
            <a:off x="1936414" y="3748088"/>
            <a:ext cx="7618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84" name="Line 42"/>
          <p:cNvSpPr>
            <a:spLocks noChangeShapeType="1"/>
          </p:cNvSpPr>
          <p:nvPr/>
        </p:nvSpPr>
        <p:spPr bwMode="auto">
          <a:xfrm>
            <a:off x="1936414" y="3519488"/>
            <a:ext cx="7618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485" name="Text Box 43"/>
          <p:cNvSpPr txBox="1">
            <a:spLocks noChangeArrowheads="1"/>
          </p:cNvSpPr>
          <p:nvPr/>
        </p:nvSpPr>
        <p:spPr bwMode="auto">
          <a:xfrm>
            <a:off x="1936484" y="372557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光子层</a:t>
            </a:r>
          </a:p>
        </p:txBody>
      </p:sp>
      <p:sp>
        <p:nvSpPr>
          <p:cNvPr id="104486" name="Text Box 44"/>
          <p:cNvSpPr txBox="1">
            <a:spLocks noChangeArrowheads="1"/>
          </p:cNvSpPr>
          <p:nvPr/>
        </p:nvSpPr>
        <p:spPr bwMode="auto">
          <a:xfrm>
            <a:off x="1936484" y="326837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线路层</a:t>
            </a:r>
          </a:p>
        </p:txBody>
      </p:sp>
      <p:sp>
        <p:nvSpPr>
          <p:cNvPr id="104487" name="Text Box 45"/>
          <p:cNvSpPr txBox="1">
            <a:spLocks noChangeArrowheads="1"/>
          </p:cNvSpPr>
          <p:nvPr/>
        </p:nvSpPr>
        <p:spPr bwMode="auto">
          <a:xfrm>
            <a:off x="2038070" y="3501743"/>
            <a:ext cx="574641"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段层</a:t>
            </a:r>
          </a:p>
        </p:txBody>
      </p:sp>
      <p:sp>
        <p:nvSpPr>
          <p:cNvPr id="104488" name="Text Box 46"/>
          <p:cNvSpPr txBox="1">
            <a:spLocks noChangeArrowheads="1"/>
          </p:cNvSpPr>
          <p:nvPr/>
        </p:nvSpPr>
        <p:spPr bwMode="auto">
          <a:xfrm>
            <a:off x="4909364" y="3725579"/>
            <a:ext cx="77982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光子层</a:t>
            </a:r>
          </a:p>
        </p:txBody>
      </p:sp>
      <p:sp>
        <p:nvSpPr>
          <p:cNvPr id="104489" name="Text Box 47"/>
          <p:cNvSpPr txBox="1">
            <a:spLocks noChangeArrowheads="1"/>
          </p:cNvSpPr>
          <p:nvPr/>
        </p:nvSpPr>
        <p:spPr bwMode="auto">
          <a:xfrm>
            <a:off x="5010943" y="3501743"/>
            <a:ext cx="574641"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段层</a:t>
            </a:r>
          </a:p>
        </p:txBody>
      </p:sp>
      <p:sp>
        <p:nvSpPr>
          <p:cNvPr id="104490" name="Line 48"/>
          <p:cNvSpPr>
            <a:spLocks noChangeShapeType="1"/>
          </p:cNvSpPr>
          <p:nvPr/>
        </p:nvSpPr>
        <p:spPr bwMode="auto">
          <a:xfrm>
            <a:off x="945988" y="1507331"/>
            <a:ext cx="990428"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491" name="Rectangle 49"/>
          <p:cNvSpPr>
            <a:spLocks noChangeArrowheads="1"/>
          </p:cNvSpPr>
          <p:nvPr/>
        </p:nvSpPr>
        <p:spPr bwMode="auto">
          <a:xfrm>
            <a:off x="107931" y="1221581"/>
            <a:ext cx="838054" cy="800100"/>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lIns="81342" tIns="40671" rIns="81342" bIns="40671"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r>
              <a:rPr lang="en-US" altLang="zh-CN" sz="1600">
                <a:solidFill>
                  <a:srgbClr val="333399"/>
                </a:solidFill>
                <a:latin typeface="Arial" charset="0"/>
                <a:ea typeface="黑体" pitchFamily="49" charset="-122"/>
              </a:rPr>
              <a:t>SDH</a:t>
            </a:r>
          </a:p>
          <a:p>
            <a:pPr algn="ct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终端</a:t>
            </a:r>
          </a:p>
        </p:txBody>
      </p:sp>
      <p:sp>
        <p:nvSpPr>
          <p:cNvPr id="104492" name="Rectangle 50"/>
          <p:cNvSpPr>
            <a:spLocks noChangeArrowheads="1"/>
          </p:cNvSpPr>
          <p:nvPr/>
        </p:nvSpPr>
        <p:spPr bwMode="auto">
          <a:xfrm>
            <a:off x="8109132" y="1221581"/>
            <a:ext cx="838054" cy="800100"/>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lIns="81342" tIns="40671" rIns="81342" bIns="40671"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r>
              <a:rPr lang="en-US" altLang="zh-CN" sz="1600">
                <a:solidFill>
                  <a:srgbClr val="333399"/>
                </a:solidFill>
                <a:latin typeface="Arial" charset="0"/>
                <a:ea typeface="黑体" pitchFamily="49" charset="-122"/>
              </a:rPr>
              <a:t>SDH</a:t>
            </a:r>
          </a:p>
          <a:p>
            <a:pPr algn="ct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终端</a:t>
            </a:r>
          </a:p>
        </p:txBody>
      </p:sp>
      <p:sp>
        <p:nvSpPr>
          <p:cNvPr id="104493" name="Rectangle 51"/>
          <p:cNvSpPr>
            <a:spLocks noChangeArrowheads="1"/>
          </p:cNvSpPr>
          <p:nvPr/>
        </p:nvSpPr>
        <p:spPr bwMode="auto">
          <a:xfrm>
            <a:off x="1936414" y="1347614"/>
            <a:ext cx="761868" cy="616917"/>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lIns="81342" tIns="40671" rIns="81342" bIns="40671"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85000"/>
              </a:lnSpc>
              <a:spcBef>
                <a:spcPct val="0"/>
              </a:spcBef>
              <a:buFont typeface="Arial" charset="0"/>
              <a:buNone/>
            </a:pPr>
            <a:r>
              <a:rPr lang="zh-CN" altLang="en-US" sz="1600">
                <a:solidFill>
                  <a:srgbClr val="333399"/>
                </a:solidFill>
                <a:latin typeface="Arial" charset="0"/>
                <a:ea typeface="黑体" pitchFamily="49" charset="-122"/>
              </a:rPr>
              <a:t>复用器</a:t>
            </a:r>
          </a:p>
          <a:p>
            <a:pPr algn="ctr" eaLnBrk="1" hangingPunct="1">
              <a:lnSpc>
                <a:spcPct val="85000"/>
              </a:lnSpc>
              <a:spcBef>
                <a:spcPct val="0"/>
              </a:spcBef>
              <a:buFont typeface="Arial" charset="0"/>
              <a:buNone/>
            </a:pPr>
            <a:r>
              <a:rPr lang="zh-CN" altLang="en-US" sz="1600">
                <a:solidFill>
                  <a:srgbClr val="333399"/>
                </a:solidFill>
                <a:latin typeface="Arial" charset="0"/>
                <a:ea typeface="黑体" pitchFamily="49" charset="-122"/>
              </a:rPr>
              <a:t>或</a:t>
            </a:r>
          </a:p>
          <a:p>
            <a:pPr algn="ctr" eaLnBrk="1" hangingPunct="1">
              <a:lnSpc>
                <a:spcPct val="85000"/>
              </a:lnSpc>
              <a:spcBef>
                <a:spcPct val="0"/>
              </a:spcBef>
              <a:buFont typeface="Arial" charset="0"/>
              <a:buNone/>
            </a:pPr>
            <a:r>
              <a:rPr lang="zh-CN" altLang="en-US" sz="1600">
                <a:solidFill>
                  <a:srgbClr val="333399"/>
                </a:solidFill>
                <a:latin typeface="Arial" charset="0"/>
                <a:ea typeface="黑体" pitchFamily="49" charset="-122"/>
              </a:rPr>
              <a:t>分用器</a:t>
            </a:r>
          </a:p>
        </p:txBody>
      </p:sp>
      <p:sp>
        <p:nvSpPr>
          <p:cNvPr id="104494" name="Rectangle 52"/>
          <p:cNvSpPr>
            <a:spLocks noChangeArrowheads="1"/>
          </p:cNvSpPr>
          <p:nvPr/>
        </p:nvSpPr>
        <p:spPr bwMode="auto">
          <a:xfrm>
            <a:off x="6356834" y="1347614"/>
            <a:ext cx="761868" cy="616917"/>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lIns="81342" tIns="40671" rIns="81342" bIns="40671"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85000"/>
              </a:lnSpc>
              <a:spcBef>
                <a:spcPct val="0"/>
              </a:spcBef>
              <a:buFont typeface="Arial" charset="0"/>
              <a:buNone/>
            </a:pPr>
            <a:r>
              <a:rPr lang="zh-CN" altLang="en-US" sz="1600" dirty="0">
                <a:solidFill>
                  <a:srgbClr val="333399"/>
                </a:solidFill>
                <a:latin typeface="Arial" charset="0"/>
                <a:ea typeface="黑体" pitchFamily="49" charset="-122"/>
              </a:rPr>
              <a:t>复用器</a:t>
            </a:r>
          </a:p>
          <a:p>
            <a:pPr algn="ctr" eaLnBrk="1" hangingPunct="1">
              <a:lnSpc>
                <a:spcPct val="85000"/>
              </a:lnSpc>
              <a:spcBef>
                <a:spcPct val="0"/>
              </a:spcBef>
              <a:buFont typeface="Arial" charset="0"/>
              <a:buNone/>
            </a:pPr>
            <a:r>
              <a:rPr lang="zh-CN" altLang="en-US" sz="1600" dirty="0">
                <a:solidFill>
                  <a:srgbClr val="333399"/>
                </a:solidFill>
                <a:latin typeface="Arial" charset="0"/>
                <a:ea typeface="黑体" pitchFamily="49" charset="-122"/>
              </a:rPr>
              <a:t>或</a:t>
            </a:r>
          </a:p>
          <a:p>
            <a:pPr algn="ctr" eaLnBrk="1" hangingPunct="1">
              <a:lnSpc>
                <a:spcPct val="85000"/>
              </a:lnSpc>
              <a:spcBef>
                <a:spcPct val="0"/>
              </a:spcBef>
              <a:buFont typeface="Arial" charset="0"/>
              <a:buNone/>
            </a:pPr>
            <a:r>
              <a:rPr lang="zh-CN" altLang="en-US" sz="1600" dirty="0">
                <a:solidFill>
                  <a:srgbClr val="333399"/>
                </a:solidFill>
                <a:latin typeface="Arial" charset="0"/>
                <a:ea typeface="黑体" pitchFamily="49" charset="-122"/>
              </a:rPr>
              <a:t>分用器</a:t>
            </a:r>
          </a:p>
        </p:txBody>
      </p:sp>
      <p:sp>
        <p:nvSpPr>
          <p:cNvPr id="104495" name="Rectangle 53"/>
          <p:cNvSpPr>
            <a:spLocks noChangeArrowheads="1"/>
          </p:cNvSpPr>
          <p:nvPr/>
        </p:nvSpPr>
        <p:spPr bwMode="auto">
          <a:xfrm>
            <a:off x="3383962" y="1507331"/>
            <a:ext cx="761868" cy="285750"/>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lIns="81342" tIns="40671" rIns="81342" bIns="40671"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转发器</a:t>
            </a:r>
          </a:p>
        </p:txBody>
      </p:sp>
      <p:sp>
        <p:nvSpPr>
          <p:cNvPr id="104496" name="Rectangle 54"/>
          <p:cNvSpPr>
            <a:spLocks noChangeArrowheads="1"/>
          </p:cNvSpPr>
          <p:nvPr/>
        </p:nvSpPr>
        <p:spPr bwMode="auto">
          <a:xfrm>
            <a:off x="4909285" y="1507331"/>
            <a:ext cx="761868" cy="285750"/>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lIns="81342" tIns="40671" rIns="81342" bIns="40671" anchor="ct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转发器</a:t>
            </a:r>
          </a:p>
        </p:txBody>
      </p:sp>
      <p:sp>
        <p:nvSpPr>
          <p:cNvPr id="104497" name="Line 55"/>
          <p:cNvSpPr>
            <a:spLocks noChangeShapeType="1"/>
          </p:cNvSpPr>
          <p:nvPr/>
        </p:nvSpPr>
        <p:spPr bwMode="auto">
          <a:xfrm>
            <a:off x="2698292" y="1650206"/>
            <a:ext cx="68568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498" name="Line 56"/>
          <p:cNvSpPr>
            <a:spLocks noChangeShapeType="1"/>
          </p:cNvSpPr>
          <p:nvPr/>
        </p:nvSpPr>
        <p:spPr bwMode="auto">
          <a:xfrm flipV="1">
            <a:off x="4145831" y="1650206"/>
            <a:ext cx="76345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499" name="Line 57"/>
          <p:cNvSpPr>
            <a:spLocks noChangeShapeType="1"/>
          </p:cNvSpPr>
          <p:nvPr/>
        </p:nvSpPr>
        <p:spPr bwMode="auto">
          <a:xfrm>
            <a:off x="5671205" y="1650206"/>
            <a:ext cx="685681"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00" name="Line 58"/>
          <p:cNvSpPr>
            <a:spLocks noChangeShapeType="1"/>
          </p:cNvSpPr>
          <p:nvPr/>
        </p:nvSpPr>
        <p:spPr bwMode="auto">
          <a:xfrm>
            <a:off x="1555480" y="1621631"/>
            <a:ext cx="380934"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01" name="Line 59"/>
          <p:cNvSpPr>
            <a:spLocks noChangeShapeType="1"/>
          </p:cNvSpPr>
          <p:nvPr/>
        </p:nvSpPr>
        <p:spPr bwMode="auto">
          <a:xfrm>
            <a:off x="1555480" y="1735931"/>
            <a:ext cx="380934"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02" name="Line 60"/>
          <p:cNvSpPr>
            <a:spLocks noChangeShapeType="1"/>
          </p:cNvSpPr>
          <p:nvPr/>
        </p:nvSpPr>
        <p:spPr bwMode="auto">
          <a:xfrm>
            <a:off x="1555480" y="1850231"/>
            <a:ext cx="380934"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03" name="Line 61"/>
          <p:cNvSpPr>
            <a:spLocks noChangeShapeType="1"/>
          </p:cNvSpPr>
          <p:nvPr/>
        </p:nvSpPr>
        <p:spPr bwMode="auto">
          <a:xfrm>
            <a:off x="7118704" y="1507331"/>
            <a:ext cx="990428"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04" name="Line 62"/>
          <p:cNvSpPr>
            <a:spLocks noChangeShapeType="1"/>
          </p:cNvSpPr>
          <p:nvPr/>
        </p:nvSpPr>
        <p:spPr bwMode="auto">
          <a:xfrm>
            <a:off x="7118702" y="1621631"/>
            <a:ext cx="380934"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05" name="Line 63"/>
          <p:cNvSpPr>
            <a:spLocks noChangeShapeType="1"/>
          </p:cNvSpPr>
          <p:nvPr/>
        </p:nvSpPr>
        <p:spPr bwMode="auto">
          <a:xfrm>
            <a:off x="7118702" y="1735931"/>
            <a:ext cx="380934"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06" name="Line 64"/>
          <p:cNvSpPr>
            <a:spLocks noChangeShapeType="1"/>
          </p:cNvSpPr>
          <p:nvPr/>
        </p:nvSpPr>
        <p:spPr bwMode="auto">
          <a:xfrm>
            <a:off x="7118702" y="1850231"/>
            <a:ext cx="380934" cy="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07" name="Line 65"/>
          <p:cNvSpPr>
            <a:spLocks noChangeShapeType="1"/>
          </p:cNvSpPr>
          <p:nvPr/>
        </p:nvSpPr>
        <p:spPr bwMode="auto">
          <a:xfrm>
            <a:off x="5214032" y="2102644"/>
            <a:ext cx="1142802" cy="0"/>
          </a:xfrm>
          <a:prstGeom prst="line">
            <a:avLst/>
          </a:prstGeom>
          <a:noFill/>
          <a:ln w="9525">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08" name="Line 66"/>
          <p:cNvSpPr>
            <a:spLocks noChangeShapeType="1"/>
          </p:cNvSpPr>
          <p:nvPr/>
        </p:nvSpPr>
        <p:spPr bwMode="auto">
          <a:xfrm>
            <a:off x="2774468" y="2102644"/>
            <a:ext cx="1142802" cy="0"/>
          </a:xfrm>
          <a:prstGeom prst="line">
            <a:avLst/>
          </a:prstGeom>
          <a:noFill/>
          <a:ln w="9525">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09" name="Line 67"/>
          <p:cNvSpPr>
            <a:spLocks noChangeShapeType="1"/>
          </p:cNvSpPr>
          <p:nvPr/>
        </p:nvSpPr>
        <p:spPr bwMode="auto">
          <a:xfrm>
            <a:off x="3993458" y="2102644"/>
            <a:ext cx="1144389" cy="0"/>
          </a:xfrm>
          <a:prstGeom prst="line">
            <a:avLst/>
          </a:prstGeom>
          <a:noFill/>
          <a:ln w="9525">
            <a:solidFill>
              <a:srgbClr val="333399"/>
            </a:solidFill>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10" name="Text Box 68"/>
          <p:cNvSpPr txBox="1">
            <a:spLocks noChangeArrowheads="1"/>
          </p:cNvSpPr>
          <p:nvPr/>
        </p:nvSpPr>
        <p:spPr bwMode="auto">
          <a:xfrm>
            <a:off x="3155476" y="1944404"/>
            <a:ext cx="369457" cy="3283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段</a:t>
            </a:r>
          </a:p>
        </p:txBody>
      </p:sp>
      <p:sp>
        <p:nvSpPr>
          <p:cNvPr id="104511" name="Text Box 69"/>
          <p:cNvSpPr txBox="1">
            <a:spLocks noChangeArrowheads="1"/>
          </p:cNvSpPr>
          <p:nvPr/>
        </p:nvSpPr>
        <p:spPr bwMode="auto">
          <a:xfrm>
            <a:off x="4368112" y="1944404"/>
            <a:ext cx="369457" cy="3283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段</a:t>
            </a:r>
          </a:p>
        </p:txBody>
      </p:sp>
      <p:sp>
        <p:nvSpPr>
          <p:cNvPr id="104512" name="Text Box 70"/>
          <p:cNvSpPr txBox="1">
            <a:spLocks noChangeArrowheads="1"/>
          </p:cNvSpPr>
          <p:nvPr/>
        </p:nvSpPr>
        <p:spPr bwMode="auto">
          <a:xfrm>
            <a:off x="5582338" y="1944404"/>
            <a:ext cx="369457" cy="3283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段</a:t>
            </a:r>
          </a:p>
        </p:txBody>
      </p:sp>
      <p:sp>
        <p:nvSpPr>
          <p:cNvPr id="104513" name="Text Box 71"/>
          <p:cNvSpPr txBox="1">
            <a:spLocks noChangeArrowheads="1"/>
          </p:cNvSpPr>
          <p:nvPr/>
        </p:nvSpPr>
        <p:spPr bwMode="auto">
          <a:xfrm>
            <a:off x="3850694" y="2595674"/>
            <a:ext cx="1169356" cy="3283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eaLnBrk="1" hangingPunct="1">
              <a:lnSpc>
                <a:spcPct val="100000"/>
              </a:lnSpc>
              <a:spcBef>
                <a:spcPct val="0"/>
              </a:spcBef>
              <a:buFont typeface="Arial" charset="0"/>
              <a:buNone/>
            </a:pPr>
            <a:r>
              <a:rPr lang="zh-CN" altLang="en-US" sz="1600">
                <a:solidFill>
                  <a:srgbClr val="333399"/>
                </a:solidFill>
                <a:latin typeface="Arial" charset="0"/>
                <a:ea typeface="黑体" pitchFamily="49" charset="-122"/>
              </a:rPr>
              <a:t>路径 </a:t>
            </a:r>
            <a:r>
              <a:rPr lang="en-US" altLang="zh-CN" sz="1600">
                <a:solidFill>
                  <a:srgbClr val="333399"/>
                </a:solidFill>
                <a:latin typeface="Arial" charset="0"/>
                <a:ea typeface="黑体" pitchFamily="49" charset="-122"/>
              </a:rPr>
              <a:t>(path)</a:t>
            </a:r>
          </a:p>
        </p:txBody>
      </p:sp>
      <p:sp>
        <p:nvSpPr>
          <p:cNvPr id="104514" name="Line 72"/>
          <p:cNvSpPr>
            <a:spLocks noChangeShapeType="1"/>
          </p:cNvSpPr>
          <p:nvPr/>
        </p:nvSpPr>
        <p:spPr bwMode="auto">
          <a:xfrm>
            <a:off x="7118703" y="3633788"/>
            <a:ext cx="1003126" cy="9525"/>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15" name="Line 73"/>
          <p:cNvSpPr>
            <a:spLocks noChangeShapeType="1"/>
          </p:cNvSpPr>
          <p:nvPr/>
        </p:nvSpPr>
        <p:spPr bwMode="auto">
          <a:xfrm>
            <a:off x="7118703" y="3405188"/>
            <a:ext cx="1003126" cy="9525"/>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16" name="Line 74"/>
          <p:cNvSpPr>
            <a:spLocks noChangeShapeType="1"/>
          </p:cNvSpPr>
          <p:nvPr/>
        </p:nvSpPr>
        <p:spPr bwMode="auto">
          <a:xfrm>
            <a:off x="945987" y="3395663"/>
            <a:ext cx="1003126" cy="9525"/>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17" name="Line 75"/>
          <p:cNvSpPr>
            <a:spLocks noChangeShapeType="1"/>
          </p:cNvSpPr>
          <p:nvPr/>
        </p:nvSpPr>
        <p:spPr bwMode="auto">
          <a:xfrm>
            <a:off x="4145831" y="3633788"/>
            <a:ext cx="763455" cy="0"/>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18" name="Line 76"/>
          <p:cNvSpPr>
            <a:spLocks noChangeShapeType="1"/>
          </p:cNvSpPr>
          <p:nvPr/>
        </p:nvSpPr>
        <p:spPr bwMode="auto">
          <a:xfrm>
            <a:off x="945987" y="3633788"/>
            <a:ext cx="1003126" cy="9525"/>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19" name="Line 77"/>
          <p:cNvSpPr>
            <a:spLocks noChangeShapeType="1"/>
          </p:cNvSpPr>
          <p:nvPr/>
        </p:nvSpPr>
        <p:spPr bwMode="auto">
          <a:xfrm>
            <a:off x="945987" y="3871912"/>
            <a:ext cx="1003126" cy="9525"/>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20" name="Line 78"/>
          <p:cNvSpPr>
            <a:spLocks noChangeShapeType="1"/>
          </p:cNvSpPr>
          <p:nvPr/>
        </p:nvSpPr>
        <p:spPr bwMode="auto">
          <a:xfrm flipV="1">
            <a:off x="2698292" y="3633788"/>
            <a:ext cx="685681" cy="0"/>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21" name="Line 79"/>
          <p:cNvSpPr>
            <a:spLocks noChangeShapeType="1"/>
          </p:cNvSpPr>
          <p:nvPr/>
        </p:nvSpPr>
        <p:spPr bwMode="auto">
          <a:xfrm>
            <a:off x="5671205" y="3862388"/>
            <a:ext cx="685681" cy="0"/>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22" name="Line 80"/>
          <p:cNvSpPr>
            <a:spLocks noChangeShapeType="1"/>
          </p:cNvSpPr>
          <p:nvPr/>
        </p:nvSpPr>
        <p:spPr bwMode="auto">
          <a:xfrm>
            <a:off x="5671205" y="3633788"/>
            <a:ext cx="685681" cy="0"/>
          </a:xfrm>
          <a:prstGeom prst="line">
            <a:avLst/>
          </a:prstGeom>
          <a:noFill/>
          <a:ln w="28575">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sz="1600"/>
          </a:p>
        </p:txBody>
      </p:sp>
      <p:sp>
        <p:nvSpPr>
          <p:cNvPr id="104523" name="Line 81"/>
          <p:cNvSpPr>
            <a:spLocks noChangeShapeType="1"/>
          </p:cNvSpPr>
          <p:nvPr/>
        </p:nvSpPr>
        <p:spPr bwMode="auto">
          <a:xfrm>
            <a:off x="8109132" y="3748088"/>
            <a:ext cx="8380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24" name="Line 82"/>
          <p:cNvSpPr>
            <a:spLocks noChangeShapeType="1"/>
          </p:cNvSpPr>
          <p:nvPr/>
        </p:nvSpPr>
        <p:spPr bwMode="auto">
          <a:xfrm>
            <a:off x="107931" y="3748088"/>
            <a:ext cx="8380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25" name="Line 83"/>
          <p:cNvSpPr>
            <a:spLocks noChangeShapeType="1"/>
          </p:cNvSpPr>
          <p:nvPr/>
        </p:nvSpPr>
        <p:spPr bwMode="auto">
          <a:xfrm>
            <a:off x="107931" y="3519488"/>
            <a:ext cx="8380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26" name="Line 84"/>
          <p:cNvSpPr>
            <a:spLocks noChangeShapeType="1"/>
          </p:cNvSpPr>
          <p:nvPr/>
        </p:nvSpPr>
        <p:spPr bwMode="auto">
          <a:xfrm>
            <a:off x="8109132" y="3519488"/>
            <a:ext cx="8380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27" name="Line 85"/>
          <p:cNvSpPr>
            <a:spLocks noChangeShapeType="1"/>
          </p:cNvSpPr>
          <p:nvPr/>
        </p:nvSpPr>
        <p:spPr bwMode="auto">
          <a:xfrm>
            <a:off x="107931" y="3290888"/>
            <a:ext cx="8380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sz="1600"/>
          </a:p>
        </p:txBody>
      </p:sp>
      <p:sp>
        <p:nvSpPr>
          <p:cNvPr id="104528" name="Text Box 86"/>
          <p:cNvSpPr txBox="1">
            <a:spLocks noChangeArrowheads="1"/>
          </p:cNvSpPr>
          <p:nvPr/>
        </p:nvSpPr>
        <p:spPr bwMode="auto">
          <a:xfrm>
            <a:off x="2913120" y="2151572"/>
            <a:ext cx="95615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r>
              <a:rPr lang="en-US" altLang="zh-CN" sz="1600">
                <a:solidFill>
                  <a:schemeClr val="folHlink"/>
                </a:solidFill>
                <a:latin typeface="Tahoma" pitchFamily="34" charset="0"/>
                <a:ea typeface="宋体" pitchFamily="2" charset="-122"/>
              </a:rPr>
              <a:t>(section)</a:t>
            </a:r>
          </a:p>
        </p:txBody>
      </p:sp>
      <p:sp>
        <p:nvSpPr>
          <p:cNvPr id="104529" name="Text Box 87"/>
          <p:cNvSpPr txBox="1">
            <a:spLocks noChangeArrowheads="1"/>
          </p:cNvSpPr>
          <p:nvPr/>
        </p:nvSpPr>
        <p:spPr bwMode="auto">
          <a:xfrm>
            <a:off x="4066236" y="2134904"/>
            <a:ext cx="95615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r>
              <a:rPr lang="en-US" altLang="zh-CN" sz="1600">
                <a:solidFill>
                  <a:schemeClr val="folHlink"/>
                </a:solidFill>
                <a:latin typeface="Tahoma" pitchFamily="34" charset="0"/>
                <a:ea typeface="宋体" pitchFamily="2" charset="-122"/>
              </a:rPr>
              <a:t>(section)</a:t>
            </a:r>
          </a:p>
        </p:txBody>
      </p:sp>
      <p:sp>
        <p:nvSpPr>
          <p:cNvPr id="104530" name="Text Box 88"/>
          <p:cNvSpPr txBox="1">
            <a:spLocks noChangeArrowheads="1"/>
          </p:cNvSpPr>
          <p:nvPr/>
        </p:nvSpPr>
        <p:spPr bwMode="auto">
          <a:xfrm>
            <a:off x="5219340" y="2118236"/>
            <a:ext cx="956156" cy="32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lnSpc>
                <a:spcPct val="90000"/>
              </a:lnSpc>
              <a:spcBef>
                <a:spcPts val="750"/>
              </a:spcBef>
              <a:buFont typeface="Arial" charset="0"/>
              <a:buChar char="•"/>
              <a:defRPr sz="2100">
                <a:solidFill>
                  <a:schemeClr val="tx1"/>
                </a:solidFill>
                <a:latin typeface="等线" pitchFamily="2" charset="-122"/>
                <a:ea typeface="等线" pitchFamily="2" charset="-122"/>
              </a:defRPr>
            </a:lvl1pPr>
            <a:lvl2pPr marL="742950" indent="-285750">
              <a:lnSpc>
                <a:spcPct val="90000"/>
              </a:lnSpc>
              <a:spcBef>
                <a:spcPts val="375"/>
              </a:spcBef>
              <a:buFont typeface="Arial" charset="0"/>
              <a:buChar char="•"/>
              <a:defRPr>
                <a:solidFill>
                  <a:schemeClr val="tx1"/>
                </a:solidFill>
                <a:latin typeface="等线" pitchFamily="2" charset="-122"/>
                <a:ea typeface="等线" pitchFamily="2" charset="-122"/>
              </a:defRPr>
            </a:lvl2pPr>
            <a:lvl3pPr marL="1143000" indent="-228600">
              <a:lnSpc>
                <a:spcPct val="90000"/>
              </a:lnSpc>
              <a:spcBef>
                <a:spcPts val="375"/>
              </a:spcBef>
              <a:buFont typeface="Arial" charset="0"/>
              <a:buChar char="•"/>
              <a:defRPr sz="1500">
                <a:solidFill>
                  <a:schemeClr val="tx1"/>
                </a:solidFill>
                <a:latin typeface="等线" pitchFamily="2" charset="-122"/>
                <a:ea typeface="等线" pitchFamily="2" charset="-122"/>
              </a:defRPr>
            </a:lvl3pPr>
            <a:lvl4pPr marL="1600200" indent="-228600">
              <a:lnSpc>
                <a:spcPct val="90000"/>
              </a:lnSpc>
              <a:spcBef>
                <a:spcPts val="375"/>
              </a:spcBef>
              <a:buFont typeface="Arial" charset="0"/>
              <a:buChar char="•"/>
              <a:defRPr sz="1300">
                <a:solidFill>
                  <a:schemeClr val="tx1"/>
                </a:solidFill>
                <a:latin typeface="等线" pitchFamily="2" charset="-122"/>
                <a:ea typeface="等线" pitchFamily="2" charset="-122"/>
              </a:defRPr>
            </a:lvl4pPr>
            <a:lvl5pPr marL="2057400" indent="-228600">
              <a:lnSpc>
                <a:spcPct val="90000"/>
              </a:lnSpc>
              <a:spcBef>
                <a:spcPts val="375"/>
              </a:spcBef>
              <a:buFont typeface="Arial" charset="0"/>
              <a:buChar char="•"/>
              <a:defRPr sz="1300">
                <a:solidFill>
                  <a:schemeClr val="tx1"/>
                </a:solidFill>
                <a:latin typeface="等线" pitchFamily="2" charset="-122"/>
                <a:ea typeface="等线" pitchFamily="2"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等线" pitchFamily="2" charset="-122"/>
                <a:ea typeface="等线" pitchFamily="2" charset="-122"/>
              </a:defRPr>
            </a:lvl9pPr>
          </a:lstStyle>
          <a:p>
            <a:pPr algn="ctr" eaLnBrk="1" hangingPunct="1">
              <a:lnSpc>
                <a:spcPct val="100000"/>
              </a:lnSpc>
              <a:spcBef>
                <a:spcPct val="0"/>
              </a:spcBef>
              <a:buFont typeface="Arial" charset="0"/>
              <a:buNone/>
            </a:pPr>
            <a:r>
              <a:rPr lang="en-US" altLang="zh-CN" sz="1600">
                <a:solidFill>
                  <a:schemeClr val="folHlink"/>
                </a:solidFill>
                <a:latin typeface="Tahoma" pitchFamily="34" charset="0"/>
                <a:ea typeface="宋体" pitchFamily="2" charset="-122"/>
              </a:rPr>
              <a:t>(section)</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538865" y="284057"/>
            <a:ext cx="8231188" cy="431800"/>
          </a:xfrm>
        </p:spPr>
        <p:txBody>
          <a:bodyPr>
            <a:noAutofit/>
          </a:bodyPr>
          <a:lstStyle/>
          <a:p>
            <a:pPr fontAlgn="auto">
              <a:spcAft>
                <a:spcPts val="0"/>
              </a:spcAft>
              <a:defRPr/>
            </a:pP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SONET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标准：四个光接口层 </a:t>
            </a:r>
          </a:p>
        </p:txBody>
      </p:sp>
      <p:sp>
        <p:nvSpPr>
          <p:cNvPr id="69635" name="Rectangle 3"/>
          <p:cNvSpPr>
            <a:spLocks noGrp="1" noChangeArrowheads="1"/>
          </p:cNvSpPr>
          <p:nvPr>
            <p:ph idx="4294967295"/>
          </p:nvPr>
        </p:nvSpPr>
        <p:spPr>
          <a:xfrm>
            <a:off x="493807" y="1161646"/>
            <a:ext cx="7991475" cy="2940050"/>
          </a:xfrm>
        </p:spPr>
        <p:txBody>
          <a:bodyPr>
            <a:normAutofit lnSpcReduction="10000"/>
          </a:bodyPr>
          <a:lstStyle/>
          <a:p>
            <a:pPr marL="406712" indent="-406712"/>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光子层</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(Photonic Layer)*</a:t>
            </a:r>
          </a:p>
          <a:p>
            <a:pPr marL="406712" lvl="1" indent="0">
              <a:buNone/>
            </a:pPr>
            <a:r>
              <a:rPr lang="zh-CN" altLang="en-US"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处理跨越光缆的比特传送。</a:t>
            </a:r>
          </a:p>
          <a:p>
            <a:pPr marL="406712" indent="-406712"/>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段层</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(Section Layer)*</a:t>
            </a:r>
          </a:p>
          <a:p>
            <a:pPr marL="406712" lvl="1" indent="0">
              <a:buNone/>
            </a:pPr>
            <a:r>
              <a:rPr lang="zh-CN" altLang="en-US"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在光缆上传送 </a:t>
            </a:r>
            <a:r>
              <a:rPr lang="en-US" altLang="zh-CN"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STS-N </a:t>
            </a:r>
            <a:r>
              <a:rPr lang="zh-CN" altLang="en-US"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帧。</a:t>
            </a:r>
          </a:p>
          <a:p>
            <a:pPr marL="406712" indent="-406712"/>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线路层</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(Line Layer)</a:t>
            </a:r>
          </a:p>
          <a:p>
            <a:pPr marL="406712" lvl="1" indent="0">
              <a:buNone/>
            </a:pPr>
            <a:r>
              <a:rPr lang="zh-CN" altLang="en-US"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负责路径层的同步和复用。</a:t>
            </a:r>
          </a:p>
          <a:p>
            <a:pPr marL="406712" indent="-406712"/>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路径层</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(Path Layer) </a:t>
            </a:r>
          </a:p>
          <a:p>
            <a:pPr marL="406712" lvl="1" indent="0">
              <a:buNone/>
            </a:pPr>
            <a:r>
              <a:rPr lang="zh-CN" altLang="en-US"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处理路径端接设备 </a:t>
            </a:r>
            <a:r>
              <a:rPr lang="en-US" altLang="zh-CN"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PTE (Path Terminating Element)</a:t>
            </a:r>
            <a:r>
              <a:rPr lang="zh-CN" altLang="en-US" sz="17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之间的业务的传输。</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105476" name="Rectangle 4"/>
          <p:cNvSpPr>
            <a:spLocks noChangeArrowheads="1"/>
          </p:cNvSpPr>
          <p:nvPr/>
        </p:nvSpPr>
        <p:spPr bwMode="auto">
          <a:xfrm>
            <a:off x="4489545" y="-202795"/>
            <a:ext cx="164914"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
        <p:nvSpPr>
          <p:cNvPr id="105477" name="Rectangle 6"/>
          <p:cNvSpPr>
            <a:spLocks noChangeArrowheads="1"/>
          </p:cNvSpPr>
          <p:nvPr/>
        </p:nvSpPr>
        <p:spPr bwMode="auto">
          <a:xfrm>
            <a:off x="4489545" y="2226080"/>
            <a:ext cx="164914" cy="4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2100">
              <a:latin typeface="Tahoma" pitchFamily="34"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3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6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6498" name="标题 2"/>
          <p:cNvSpPr>
            <a:spLocks noGrp="1"/>
          </p:cNvSpPr>
          <p:nvPr>
            <p:ph type="title"/>
          </p:nvPr>
        </p:nvSpPr>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6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宽带接入技术</a:t>
            </a:r>
          </a:p>
        </p:txBody>
      </p:sp>
      <p:sp>
        <p:nvSpPr>
          <p:cNvPr id="4" name="内容占位符 3"/>
          <p:cNvSpPr>
            <a:spLocks noGrp="1"/>
          </p:cNvSpPr>
          <p:nvPr>
            <p:ph idx="1"/>
          </p:nvPr>
        </p:nvSpPr>
        <p:spPr>
          <a:xfrm>
            <a:off x="404654" y="1203598"/>
            <a:ext cx="8231345" cy="3671888"/>
          </a:xfrm>
        </p:spPr>
        <p:txBody>
          <a:bodyPr>
            <a:normAutofit/>
          </a:bodyPr>
          <a:lstStyle/>
          <a:p>
            <a:pPr marL="244027" indent="-244027" fontAlgn="auto">
              <a:spcAft>
                <a:spcPts val="0"/>
              </a:spcAft>
              <a:buFont typeface="Wingdings 2"/>
              <a:buChar char=""/>
              <a:defRP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互联网发展初期，宽带要求</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56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kbit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a:t>
            </a:r>
          </a:p>
          <a:p>
            <a:pPr marL="244027" indent="-244027" fontAlgn="auto">
              <a:spcAft>
                <a:spcPts val="0"/>
              </a:spcAft>
              <a:buFont typeface="Wingdings 2"/>
              <a:buChar char=""/>
              <a:defRP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接着，</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FCC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要求宽带的双向速率之和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&gt; 200kbit/s</a:t>
            </a:r>
          </a:p>
          <a:p>
            <a:pPr marL="244027" indent="-244027" fontAlgn="auto">
              <a:spcAft>
                <a:spcPts val="0"/>
              </a:spcAft>
              <a:buFont typeface="Wingdings 2"/>
              <a:buChar char=""/>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FCC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重新定义宽带</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88055" lvl="1" indent="-244027" fontAlgn="auto">
              <a:spcAft>
                <a:spcPts val="0"/>
              </a:spcAft>
              <a:buFont typeface="Wingdings" pitchFamily="2" charset="2"/>
              <a:buChar char="ü"/>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下行速率</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&gt; 25 Mbit/s</a:t>
            </a:r>
          </a:p>
          <a:p>
            <a:pPr marL="488055" lvl="1" indent="-244027" fontAlgn="auto">
              <a:spcAft>
                <a:spcPts val="0"/>
              </a:spcAft>
              <a:buFont typeface="Wingdings" pitchFamily="2" charset="2"/>
              <a:buChar char="ü"/>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上行速率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&gt; 3 Mbit/s</a:t>
            </a:r>
          </a:p>
          <a:p>
            <a:pPr marL="244027" lvl="1" indent="-244027" fontAlgn="auto">
              <a:spcAft>
                <a:spcPts val="0"/>
              </a:spcAft>
              <a:buClr>
                <a:schemeClr val="accent1"/>
              </a:buClr>
              <a:buSzPct val="85000"/>
              <a:buFont typeface="Wingdings 2"/>
              <a:buChar char=""/>
              <a:defRPr/>
            </a:pP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有线宽带接入 </a:t>
            </a:r>
            <a:r>
              <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&amp; </a:t>
            </a:r>
            <a:r>
              <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无线宽带接入</a:t>
            </a:r>
            <a:endParaRPr lang="en-US" altLang="zh-CN"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7522" name="Rectangle 2"/>
          <p:cNvSpPr>
            <a:spLocks noGrp="1" noRot="1" noChangeArrowheads="1"/>
          </p:cNvSpPr>
          <p:nvPr>
            <p:ph type="title"/>
          </p:nvPr>
        </p:nvSpPr>
        <p:spPr/>
        <p:txBody>
          <a:bodyPr/>
          <a:lstStyle/>
          <a:p>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6.1  ADSL</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技术</a:t>
            </a:r>
          </a:p>
        </p:txBody>
      </p:sp>
      <p:sp>
        <p:nvSpPr>
          <p:cNvPr id="107523" name="Rectangle 3"/>
          <p:cNvSpPr>
            <a:spLocks noGrp="1" noRot="1" noChangeArrowheads="1"/>
          </p:cNvSpPr>
          <p:nvPr>
            <p:ph idx="1"/>
          </p:nvPr>
        </p:nvSpPr>
        <p:spPr>
          <a:xfrm>
            <a:off x="611560" y="1275606"/>
            <a:ext cx="7632962" cy="3132534"/>
          </a:xfrm>
        </p:spPr>
        <p:txBody>
          <a:bodyPr>
            <a:noAutofit/>
          </a:bodyPr>
          <a:lstStyle/>
          <a:p>
            <a:pPr>
              <a:spcBef>
                <a:spcPts val="600"/>
              </a:spcBef>
              <a:spcAft>
                <a:spcPts val="600"/>
              </a:spcAft>
            </a:pP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xDSL</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技术就是用数字技术对现有的模拟电话用户线进行改造，使它能够承载宽带业务。</a:t>
            </a:r>
          </a:p>
          <a:p>
            <a:pPr>
              <a:spcBef>
                <a:spcPts val="600"/>
              </a:spcBef>
              <a:spcAft>
                <a:spcPts val="600"/>
              </a:spcAft>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虽然标准模拟电话信号的频带被限制在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300~3400 kHz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的范围内，但用户线本身实际可通过的信号频率仍然超过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 MHz</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spcBef>
                <a:spcPts val="600"/>
              </a:spcBef>
              <a:spcAft>
                <a:spcPts val="600"/>
              </a:spcAft>
            </a:pP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xDSL</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技术就把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0~4 kHz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低端频谱留给传统电话使用，而</a:t>
            </a: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把原来没有被利用的高端频谱留给用户上网使用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spcBef>
                <a:spcPts val="600"/>
              </a:spcBef>
              <a:spcAft>
                <a:spcPts val="600"/>
              </a:spcAf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DSL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就是</a:t>
            </a: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数字用户线</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(Digital Subscriber Line)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的缩写。而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DSL</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的前缀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则表示在数字用户线上实现的不同宽带方案。 </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8546" name="Rectangle 2"/>
          <p:cNvSpPr>
            <a:spLocks noGrp="1" noRot="1" noChangeArrowheads="1"/>
          </p:cNvSpPr>
          <p:nvPr>
            <p:ph type="title"/>
          </p:nvPr>
        </p:nvSpPr>
        <p:spPr>
          <a:xfrm>
            <a:off x="384109" y="286940"/>
            <a:ext cx="8090083" cy="857250"/>
          </a:xfrm>
        </p:spPr>
        <p:txBody>
          <a:bodyPr>
            <a:normAutofit/>
          </a:bodyPr>
          <a:lstStyle/>
          <a:p>
            <a:r>
              <a:rPr lang="en-US" altLang="zh-CN" sz="280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xDSL</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的几种类型 </a:t>
            </a:r>
          </a:p>
        </p:txBody>
      </p:sp>
      <p:sp>
        <p:nvSpPr>
          <p:cNvPr id="283651" name="Rectangle 3"/>
          <p:cNvSpPr>
            <a:spLocks noGrp="1" noRot="1" noChangeArrowheads="1"/>
          </p:cNvSpPr>
          <p:nvPr>
            <p:ph idx="1"/>
          </p:nvPr>
        </p:nvSpPr>
        <p:spPr>
          <a:xfrm>
            <a:off x="640972" y="1061159"/>
            <a:ext cx="6912362" cy="3581400"/>
          </a:xfrm>
        </p:spPr>
        <p:txBody>
          <a:bodyPr/>
          <a:lstStyle/>
          <a:p>
            <a:pPr>
              <a:spcBef>
                <a:spcPts val="600"/>
              </a:spcBef>
              <a:spcAft>
                <a:spcPct val="50000"/>
              </a:spcAft>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ADSL (Asymmetric Digital Subscriber Line)</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：非对称数字用户线</a:t>
            </a:r>
          </a:p>
          <a:p>
            <a:pPr>
              <a:spcBef>
                <a:spcPts val="600"/>
              </a:spcBef>
              <a:spcAft>
                <a:spcPct val="50000"/>
              </a:spcAft>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HDSL (High speed DSL)</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：高速数字用户线</a:t>
            </a:r>
          </a:p>
          <a:p>
            <a:pPr>
              <a:spcBef>
                <a:spcPts val="600"/>
              </a:spcBef>
              <a:spcAft>
                <a:spcPct val="50000"/>
              </a:spcAft>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SDSL (Single-line DSL)</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对线的数字用户线</a:t>
            </a:r>
          </a:p>
          <a:p>
            <a:pPr>
              <a:spcBef>
                <a:spcPts val="600"/>
              </a:spcBef>
              <a:spcAft>
                <a:spcPct val="50000"/>
              </a:spcAft>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VDSL (Very high speed DSL)</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：甚高速数字用户线</a:t>
            </a:r>
          </a:p>
          <a:p>
            <a:pPr>
              <a:spcBef>
                <a:spcPts val="600"/>
              </a:spcBef>
              <a:spcAft>
                <a:spcPct val="50000"/>
              </a:spcAft>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DSL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ISDN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用户线。</a:t>
            </a:r>
          </a:p>
          <a:p>
            <a:pPr>
              <a:spcBef>
                <a:spcPts val="600"/>
              </a:spcBef>
              <a:spcAft>
                <a:spcPct val="50000"/>
              </a:spcAft>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RADSL (Rate-Adaptive DSL)</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：速率自适应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DSL</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，是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的一个子集，可自动调节线路速率）。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365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36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365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365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36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14690" name="Rectangle 2"/>
          <p:cNvSpPr>
            <a:spLocks noGrp="1" noRot="1" noChangeArrowheads="1"/>
          </p:cNvSpPr>
          <p:nvPr>
            <p:ph type="title"/>
          </p:nvPr>
        </p:nvSpPr>
        <p:spPr>
          <a:xfrm>
            <a:off x="550770" y="120687"/>
            <a:ext cx="7793272" cy="521494"/>
          </a:xfrm>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的组成 </a:t>
            </a:r>
          </a:p>
        </p:txBody>
      </p:sp>
      <p:sp>
        <p:nvSpPr>
          <p:cNvPr id="114691" name="AutoShape 3"/>
          <p:cNvSpPr>
            <a:spLocks noChangeArrowheads="1"/>
          </p:cNvSpPr>
          <p:nvPr/>
        </p:nvSpPr>
        <p:spPr bwMode="auto">
          <a:xfrm>
            <a:off x="2463515" y="1308641"/>
            <a:ext cx="2087201" cy="2112169"/>
          </a:xfrm>
          <a:prstGeom prst="roundRect">
            <a:avLst>
              <a:gd name="adj" fmla="val 16667"/>
            </a:avLst>
          </a:prstGeom>
          <a:solidFill>
            <a:srgbClr val="CCECFF"/>
          </a:solidFill>
          <a:ln w="9525">
            <a:solidFill>
              <a:schemeClr val="tx1"/>
            </a:solidFill>
            <a:prstDash val="dash"/>
            <a:round/>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solidFill>
                <a:prstClr val="black"/>
              </a:solidFill>
              <a:latin typeface="Arial" charset="0"/>
              <a:ea typeface="宋体" pitchFamily="2" charset="-122"/>
            </a:endParaRPr>
          </a:p>
        </p:txBody>
      </p:sp>
      <p:sp>
        <p:nvSpPr>
          <p:cNvPr id="114692" name="Freeform 4"/>
          <p:cNvSpPr>
            <a:spLocks/>
          </p:cNvSpPr>
          <p:nvPr/>
        </p:nvSpPr>
        <p:spPr bwMode="auto">
          <a:xfrm>
            <a:off x="993656" y="965597"/>
            <a:ext cx="428551" cy="1065609"/>
          </a:xfrm>
          <a:custGeom>
            <a:avLst/>
            <a:gdLst>
              <a:gd name="T0" fmla="*/ 2147483647 w 280"/>
              <a:gd name="T1" fmla="*/ 2147483647 h 600"/>
              <a:gd name="T2" fmla="*/ 2147483647 w 280"/>
              <a:gd name="T3" fmla="*/ 2147483647 h 600"/>
              <a:gd name="T4" fmla="*/ 2147483647 w 280"/>
              <a:gd name="T5" fmla="*/ 2147483647 h 600"/>
              <a:gd name="T6" fmla="*/ 0 w 280"/>
              <a:gd name="T7" fmla="*/ 0 h 600"/>
              <a:gd name="T8" fmla="*/ 0 60000 65536"/>
              <a:gd name="T9" fmla="*/ 0 60000 65536"/>
              <a:gd name="T10" fmla="*/ 0 60000 65536"/>
              <a:gd name="T11" fmla="*/ 0 60000 65536"/>
              <a:gd name="T12" fmla="*/ 0 w 280"/>
              <a:gd name="T13" fmla="*/ 0 h 600"/>
              <a:gd name="T14" fmla="*/ 280 w 280"/>
              <a:gd name="T15" fmla="*/ 600 h 600"/>
            </a:gdLst>
            <a:ahLst/>
            <a:cxnLst>
              <a:cxn ang="T8">
                <a:pos x="T0" y="T1"/>
              </a:cxn>
              <a:cxn ang="T9">
                <a:pos x="T2" y="T3"/>
              </a:cxn>
              <a:cxn ang="T10">
                <a:pos x="T4" y="T5"/>
              </a:cxn>
              <a:cxn ang="T11">
                <a:pos x="T6" y="T7"/>
              </a:cxn>
            </a:cxnLst>
            <a:rect l="T12" t="T13" r="T14" b="T15"/>
            <a:pathLst>
              <a:path w="280" h="600">
                <a:moveTo>
                  <a:pt x="280" y="600"/>
                </a:moveTo>
                <a:lnTo>
                  <a:pt x="144" y="200"/>
                </a:lnTo>
                <a:lnTo>
                  <a:pt x="112" y="280"/>
                </a:lnTo>
                <a:lnTo>
                  <a:pt x="0" y="0"/>
                </a:lnTo>
              </a:path>
            </a:pathLst>
          </a:custGeom>
          <a:noFill/>
          <a:ln w="28575">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solidFill>
                <a:prstClr val="black"/>
              </a:solidFill>
            </a:endParaRPr>
          </a:p>
        </p:txBody>
      </p:sp>
      <p:sp>
        <p:nvSpPr>
          <p:cNvPr id="114693" name="Line 5"/>
          <p:cNvSpPr>
            <a:spLocks noChangeShapeType="1"/>
          </p:cNvSpPr>
          <p:nvPr/>
        </p:nvSpPr>
        <p:spPr bwMode="auto">
          <a:xfrm rot="16200000">
            <a:off x="2574478" y="1973717"/>
            <a:ext cx="0" cy="66028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solidFill>
                <a:prstClr val="black"/>
              </a:solidFill>
            </a:endParaRPr>
          </a:p>
        </p:txBody>
      </p:sp>
      <p:sp>
        <p:nvSpPr>
          <p:cNvPr id="114694" name="Freeform 6"/>
          <p:cNvSpPr>
            <a:spLocks/>
          </p:cNvSpPr>
          <p:nvPr/>
        </p:nvSpPr>
        <p:spPr bwMode="auto">
          <a:xfrm rot="20610381">
            <a:off x="4831605" y="2124076"/>
            <a:ext cx="560291" cy="1040606"/>
          </a:xfrm>
          <a:custGeom>
            <a:avLst/>
            <a:gdLst>
              <a:gd name="T0" fmla="*/ 0 w 366"/>
              <a:gd name="T1" fmla="*/ 0 h 702"/>
              <a:gd name="T2" fmla="*/ 2147483647 w 366"/>
              <a:gd name="T3" fmla="*/ 2147483647 h 702"/>
              <a:gd name="T4" fmla="*/ 2147483647 w 366"/>
              <a:gd name="T5" fmla="*/ 2147483647 h 702"/>
              <a:gd name="T6" fmla="*/ 2147483647 w 366"/>
              <a:gd name="T7" fmla="*/ 2147483647 h 702"/>
              <a:gd name="T8" fmla="*/ 0 60000 65536"/>
              <a:gd name="T9" fmla="*/ 0 60000 65536"/>
              <a:gd name="T10" fmla="*/ 0 60000 65536"/>
              <a:gd name="T11" fmla="*/ 0 60000 65536"/>
              <a:gd name="T12" fmla="*/ 0 w 366"/>
              <a:gd name="T13" fmla="*/ 0 h 702"/>
              <a:gd name="T14" fmla="*/ 366 w 366"/>
              <a:gd name="T15" fmla="*/ 702 h 702"/>
            </a:gdLst>
            <a:ahLst/>
            <a:cxnLst>
              <a:cxn ang="T8">
                <a:pos x="T0" y="T1"/>
              </a:cxn>
              <a:cxn ang="T9">
                <a:pos x="T2" y="T3"/>
              </a:cxn>
              <a:cxn ang="T10">
                <a:pos x="T4" y="T5"/>
              </a:cxn>
              <a:cxn ang="T11">
                <a:pos x="T6" y="T7"/>
              </a:cxn>
            </a:cxnLst>
            <a:rect l="T12" t="T13" r="T14" b="T15"/>
            <a:pathLst>
              <a:path w="366" h="702">
                <a:moveTo>
                  <a:pt x="0" y="0"/>
                </a:moveTo>
                <a:lnTo>
                  <a:pt x="138" y="343"/>
                </a:lnTo>
                <a:lnTo>
                  <a:pt x="168" y="252"/>
                </a:lnTo>
                <a:lnTo>
                  <a:pt x="366" y="702"/>
                </a:lnTo>
              </a:path>
            </a:pathLst>
          </a:custGeom>
          <a:noFill/>
          <a:ln w="28575">
            <a:solidFill>
              <a:srgbClr val="333399"/>
            </a:solidFill>
            <a:round/>
            <a:headEnd/>
            <a:tailEnd type="triangle" w="sm" len="lg"/>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solidFill>
                <a:prstClr val="black"/>
              </a:solidFill>
            </a:endParaRPr>
          </a:p>
        </p:txBody>
      </p:sp>
      <p:pic>
        <p:nvPicPr>
          <p:cNvPr id="114695"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57" y="1308640"/>
            <a:ext cx="1050743" cy="1822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6" name="AutoShape 8"/>
          <p:cNvSpPr>
            <a:spLocks noChangeArrowheads="1"/>
          </p:cNvSpPr>
          <p:nvPr/>
        </p:nvSpPr>
        <p:spPr bwMode="auto">
          <a:xfrm>
            <a:off x="3482371" y="2279000"/>
            <a:ext cx="950748" cy="427435"/>
          </a:xfrm>
          <a:prstGeom prst="cube">
            <a:avLst>
              <a:gd name="adj" fmla="val 25000"/>
            </a:avLst>
          </a:prstGeom>
          <a:solidFill>
            <a:srgbClr val="FFFF99"/>
          </a:soli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solidFill>
                <a:prstClr val="black"/>
              </a:solidFill>
              <a:latin typeface="Arial" charset="0"/>
              <a:ea typeface="宋体" pitchFamily="2" charset="-122"/>
            </a:endParaRPr>
          </a:p>
        </p:txBody>
      </p:sp>
      <p:sp>
        <p:nvSpPr>
          <p:cNvPr id="114697" name="Text Box 9"/>
          <p:cNvSpPr txBox="1">
            <a:spLocks noChangeArrowheads="1"/>
          </p:cNvSpPr>
          <p:nvPr/>
        </p:nvSpPr>
        <p:spPr bwMode="auto">
          <a:xfrm>
            <a:off x="3425230" y="2386013"/>
            <a:ext cx="853052"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ATU-C</a:t>
            </a:r>
          </a:p>
        </p:txBody>
      </p:sp>
      <p:sp>
        <p:nvSpPr>
          <p:cNvPr id="114698" name="AutoShape 10"/>
          <p:cNvSpPr>
            <a:spLocks noChangeArrowheads="1"/>
          </p:cNvSpPr>
          <p:nvPr/>
        </p:nvSpPr>
        <p:spPr bwMode="auto">
          <a:xfrm>
            <a:off x="3482371" y="1901429"/>
            <a:ext cx="950748" cy="428625"/>
          </a:xfrm>
          <a:prstGeom prst="cube">
            <a:avLst>
              <a:gd name="adj" fmla="val 25000"/>
            </a:avLst>
          </a:prstGeom>
          <a:solidFill>
            <a:srgbClr val="FFFF99"/>
          </a:soli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solidFill>
                <a:prstClr val="black"/>
              </a:solidFill>
              <a:latin typeface="Arial" charset="0"/>
              <a:ea typeface="宋体" pitchFamily="2" charset="-122"/>
            </a:endParaRPr>
          </a:p>
        </p:txBody>
      </p:sp>
      <p:sp>
        <p:nvSpPr>
          <p:cNvPr id="114699" name="Text Box 11"/>
          <p:cNvSpPr txBox="1">
            <a:spLocks noChangeArrowheads="1"/>
          </p:cNvSpPr>
          <p:nvPr/>
        </p:nvSpPr>
        <p:spPr bwMode="auto">
          <a:xfrm>
            <a:off x="3425233" y="1995487"/>
            <a:ext cx="853052"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ATU-C</a:t>
            </a:r>
          </a:p>
        </p:txBody>
      </p:sp>
      <p:pic>
        <p:nvPicPr>
          <p:cNvPr id="114700" name="Picture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250" y="1022749"/>
            <a:ext cx="2857004"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4701" name="Line 13"/>
          <p:cNvSpPr>
            <a:spLocks noChangeShapeType="1"/>
          </p:cNvSpPr>
          <p:nvPr/>
        </p:nvSpPr>
        <p:spPr bwMode="auto">
          <a:xfrm>
            <a:off x="6496510" y="2160987"/>
            <a:ext cx="0" cy="4262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solidFill>
                <a:prstClr val="black"/>
              </a:solidFill>
            </a:endParaRPr>
          </a:p>
        </p:txBody>
      </p:sp>
      <p:pic>
        <p:nvPicPr>
          <p:cNvPr id="114702" name="Picture 1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0953" y="2463404"/>
            <a:ext cx="566639" cy="37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03" name="AutoShape 15"/>
          <p:cNvSpPr>
            <a:spLocks noChangeArrowheads="1"/>
          </p:cNvSpPr>
          <p:nvPr/>
        </p:nvSpPr>
        <p:spPr bwMode="auto">
          <a:xfrm>
            <a:off x="6809193" y="1939529"/>
            <a:ext cx="950748" cy="427434"/>
          </a:xfrm>
          <a:prstGeom prst="cube">
            <a:avLst>
              <a:gd name="adj" fmla="val 25000"/>
            </a:avLst>
          </a:prstGeom>
          <a:solidFill>
            <a:srgbClr val="FFFF99"/>
          </a:soli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solidFill>
                <a:prstClr val="black"/>
              </a:solidFill>
              <a:latin typeface="Arial" charset="0"/>
              <a:ea typeface="宋体" pitchFamily="2" charset="-122"/>
            </a:endParaRPr>
          </a:p>
        </p:txBody>
      </p:sp>
      <p:sp>
        <p:nvSpPr>
          <p:cNvPr id="114704" name="Text Box 16"/>
          <p:cNvSpPr txBox="1">
            <a:spLocks noChangeArrowheads="1"/>
          </p:cNvSpPr>
          <p:nvPr/>
        </p:nvSpPr>
        <p:spPr bwMode="auto">
          <a:xfrm>
            <a:off x="6740944" y="2044303"/>
            <a:ext cx="853052"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ATU-R</a:t>
            </a:r>
          </a:p>
        </p:txBody>
      </p:sp>
      <p:pic>
        <p:nvPicPr>
          <p:cNvPr id="114705"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82" y="1666875"/>
            <a:ext cx="2141166" cy="1420416"/>
          </a:xfrm>
          <a:prstGeom prst="rect">
            <a:avLst/>
          </a:prstGeom>
          <a:noFill/>
          <a:ln>
            <a:noFill/>
          </a:ln>
          <a:effectLst>
            <a:outerShdw dist="28398" dir="3806097"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06" name="Freeform 18"/>
          <p:cNvSpPr>
            <a:spLocks/>
          </p:cNvSpPr>
          <p:nvPr/>
        </p:nvSpPr>
        <p:spPr bwMode="auto">
          <a:xfrm>
            <a:off x="4360108" y="2124218"/>
            <a:ext cx="2455436" cy="72629"/>
          </a:xfrm>
          <a:custGeom>
            <a:avLst/>
            <a:gdLst>
              <a:gd name="T0" fmla="*/ 2147483647 w 1608"/>
              <a:gd name="T1" fmla="*/ 2147483647 h 48"/>
              <a:gd name="T2" fmla="*/ 2147483647 w 1608"/>
              <a:gd name="T3" fmla="*/ 2147483647 h 48"/>
              <a:gd name="T4" fmla="*/ 2147483647 w 1608"/>
              <a:gd name="T5" fmla="*/ 2147483647 h 48"/>
              <a:gd name="T6" fmla="*/ 0 w 1608"/>
              <a:gd name="T7" fmla="*/ 0 h 48"/>
              <a:gd name="T8" fmla="*/ 0 60000 65536"/>
              <a:gd name="T9" fmla="*/ 0 60000 65536"/>
              <a:gd name="T10" fmla="*/ 0 60000 65536"/>
              <a:gd name="T11" fmla="*/ 0 60000 65536"/>
              <a:gd name="T12" fmla="*/ 0 w 1608"/>
              <a:gd name="T13" fmla="*/ 0 h 48"/>
              <a:gd name="T14" fmla="*/ 1608 w 1608"/>
              <a:gd name="T15" fmla="*/ 48 h 48"/>
            </a:gdLst>
            <a:ahLst/>
            <a:cxnLst>
              <a:cxn ang="T8">
                <a:pos x="T0" y="T1"/>
              </a:cxn>
              <a:cxn ang="T9">
                <a:pos x="T2" y="T3"/>
              </a:cxn>
              <a:cxn ang="T10">
                <a:pos x="T4" y="T5"/>
              </a:cxn>
              <a:cxn ang="T11">
                <a:pos x="T6" y="T7"/>
              </a:cxn>
            </a:cxnLst>
            <a:rect l="T12" t="T13" r="T14" b="T15"/>
            <a:pathLst>
              <a:path w="1608" h="48">
                <a:moveTo>
                  <a:pt x="1608" y="48"/>
                </a:moveTo>
                <a:lnTo>
                  <a:pt x="790" y="48"/>
                </a:lnTo>
                <a:lnTo>
                  <a:pt x="844" y="1"/>
                </a:lnTo>
                <a:lnTo>
                  <a:pt x="0" y="0"/>
                </a:lnTo>
              </a:path>
            </a:pathLst>
          </a:custGeom>
          <a:noFill/>
          <a:ln w="3810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solidFill>
                <a:prstClr val="black"/>
              </a:solidFill>
            </a:endParaRPr>
          </a:p>
        </p:txBody>
      </p:sp>
      <p:sp>
        <p:nvSpPr>
          <p:cNvPr id="114707" name="AutoShape 19"/>
          <p:cNvSpPr>
            <a:spLocks noChangeArrowheads="1"/>
          </p:cNvSpPr>
          <p:nvPr/>
        </p:nvSpPr>
        <p:spPr bwMode="auto">
          <a:xfrm>
            <a:off x="6422053" y="2075260"/>
            <a:ext cx="219037" cy="213122"/>
          </a:xfrm>
          <a:prstGeom prst="cube">
            <a:avLst>
              <a:gd name="adj" fmla="val 25000"/>
            </a:avLst>
          </a:prstGeom>
          <a:solidFill>
            <a:srgbClr val="969696"/>
          </a:solidFill>
          <a:ln w="9525">
            <a:solidFill>
              <a:srgbClr val="333333"/>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solidFill>
                <a:prstClr val="black"/>
              </a:solidFill>
              <a:latin typeface="Arial" charset="0"/>
              <a:ea typeface="宋体" pitchFamily="2" charset="-122"/>
            </a:endParaRPr>
          </a:p>
        </p:txBody>
      </p:sp>
      <p:sp>
        <p:nvSpPr>
          <p:cNvPr id="114708" name="AutoShape 20"/>
          <p:cNvSpPr>
            <a:spLocks noChangeArrowheads="1"/>
          </p:cNvSpPr>
          <p:nvPr/>
        </p:nvSpPr>
        <p:spPr bwMode="auto">
          <a:xfrm>
            <a:off x="4590360" y="2019444"/>
            <a:ext cx="220625" cy="211931"/>
          </a:xfrm>
          <a:prstGeom prst="cube">
            <a:avLst>
              <a:gd name="adj" fmla="val 25000"/>
            </a:avLst>
          </a:prstGeom>
          <a:solidFill>
            <a:srgbClr val="969696"/>
          </a:solidFill>
          <a:ln w="9525">
            <a:solidFill>
              <a:srgbClr val="333333"/>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solidFill>
                <a:prstClr val="black"/>
              </a:solidFill>
              <a:latin typeface="Arial" charset="0"/>
              <a:ea typeface="宋体" pitchFamily="2" charset="-122"/>
            </a:endParaRPr>
          </a:p>
        </p:txBody>
      </p:sp>
      <p:sp>
        <p:nvSpPr>
          <p:cNvPr id="114709" name="AutoShape 21"/>
          <p:cNvSpPr>
            <a:spLocks noChangeArrowheads="1"/>
          </p:cNvSpPr>
          <p:nvPr/>
        </p:nvSpPr>
        <p:spPr bwMode="auto">
          <a:xfrm>
            <a:off x="3482371" y="1534716"/>
            <a:ext cx="950748" cy="427434"/>
          </a:xfrm>
          <a:prstGeom prst="cube">
            <a:avLst>
              <a:gd name="adj" fmla="val 25000"/>
            </a:avLst>
          </a:prstGeom>
          <a:solidFill>
            <a:srgbClr val="FFFF99"/>
          </a:soli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solidFill>
                <a:prstClr val="black"/>
              </a:solidFill>
              <a:latin typeface="Arial" charset="0"/>
              <a:ea typeface="宋体" pitchFamily="2" charset="-122"/>
            </a:endParaRPr>
          </a:p>
        </p:txBody>
      </p:sp>
      <p:sp>
        <p:nvSpPr>
          <p:cNvPr id="114710" name="Text Box 22"/>
          <p:cNvSpPr txBox="1">
            <a:spLocks noChangeArrowheads="1"/>
          </p:cNvSpPr>
          <p:nvPr/>
        </p:nvSpPr>
        <p:spPr bwMode="auto">
          <a:xfrm>
            <a:off x="3425233" y="1660923"/>
            <a:ext cx="853052"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ATU-C</a:t>
            </a:r>
          </a:p>
        </p:txBody>
      </p:sp>
      <p:sp>
        <p:nvSpPr>
          <p:cNvPr id="114711" name="Freeform 23"/>
          <p:cNvSpPr>
            <a:spLocks/>
          </p:cNvSpPr>
          <p:nvPr/>
        </p:nvSpPr>
        <p:spPr bwMode="auto">
          <a:xfrm>
            <a:off x="7704530" y="2161128"/>
            <a:ext cx="292049" cy="230981"/>
          </a:xfrm>
          <a:custGeom>
            <a:avLst/>
            <a:gdLst>
              <a:gd name="T0" fmla="*/ 0 w 192"/>
              <a:gd name="T1" fmla="*/ 2147483647 h 156"/>
              <a:gd name="T2" fmla="*/ 2147483647 w 192"/>
              <a:gd name="T3" fmla="*/ 0 h 156"/>
              <a:gd name="T4" fmla="*/ 2147483647 w 192"/>
              <a:gd name="T5" fmla="*/ 2147483647 h 156"/>
              <a:gd name="T6" fmla="*/ 0 60000 65536"/>
              <a:gd name="T7" fmla="*/ 0 60000 65536"/>
              <a:gd name="T8" fmla="*/ 0 60000 65536"/>
              <a:gd name="T9" fmla="*/ 0 w 192"/>
              <a:gd name="T10" fmla="*/ 0 h 156"/>
              <a:gd name="T11" fmla="*/ 192 w 192"/>
              <a:gd name="T12" fmla="*/ 156 h 156"/>
            </a:gdLst>
            <a:ahLst/>
            <a:cxnLst>
              <a:cxn ang="T6">
                <a:pos x="T0" y="T1"/>
              </a:cxn>
              <a:cxn ang="T7">
                <a:pos x="T2" y="T3"/>
              </a:cxn>
              <a:cxn ang="T8">
                <a:pos x="T4" y="T5"/>
              </a:cxn>
            </a:cxnLst>
            <a:rect l="T9" t="T10" r="T11" b="T12"/>
            <a:pathLst>
              <a:path w="192" h="156">
                <a:moveTo>
                  <a:pt x="0" y="6"/>
                </a:moveTo>
                <a:lnTo>
                  <a:pt x="192" y="0"/>
                </a:lnTo>
                <a:lnTo>
                  <a:pt x="192" y="156"/>
                </a:lnTo>
              </a:path>
            </a:pathLst>
          </a:custGeom>
          <a:noFill/>
          <a:ln w="3810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solidFill>
                <a:prstClr val="black"/>
              </a:solidFill>
            </a:endParaRPr>
          </a:p>
        </p:txBody>
      </p:sp>
      <p:pic>
        <p:nvPicPr>
          <p:cNvPr id="114712" name="Picture 2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39306" y="2303860"/>
            <a:ext cx="56664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13" name="Text Box 25"/>
          <p:cNvSpPr txBox="1">
            <a:spLocks noChangeArrowheads="1"/>
          </p:cNvSpPr>
          <p:nvPr/>
        </p:nvSpPr>
        <p:spPr bwMode="auto">
          <a:xfrm>
            <a:off x="5080708" y="1826419"/>
            <a:ext cx="857348"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800">
                <a:solidFill>
                  <a:srgbClr val="333399"/>
                </a:solidFill>
                <a:latin typeface="Arial" charset="0"/>
                <a:ea typeface="黑体" pitchFamily="49" charset="-122"/>
              </a:rPr>
              <a:t>用户线</a:t>
            </a:r>
          </a:p>
        </p:txBody>
      </p:sp>
      <p:sp>
        <p:nvSpPr>
          <p:cNvPr id="114714" name="Text Box 26"/>
          <p:cNvSpPr txBox="1">
            <a:spLocks noChangeArrowheads="1"/>
          </p:cNvSpPr>
          <p:nvPr/>
        </p:nvSpPr>
        <p:spPr bwMode="auto">
          <a:xfrm>
            <a:off x="5126737" y="1127522"/>
            <a:ext cx="857348" cy="553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85000"/>
              </a:lnSpc>
              <a:spcBef>
                <a:spcPct val="0"/>
              </a:spcBef>
              <a:buClrTx/>
              <a:buSzTx/>
              <a:buFontTx/>
              <a:buNone/>
            </a:pPr>
            <a:r>
              <a:rPr kumimoji="1" lang="en-US" altLang="zh-CN" sz="1800">
                <a:solidFill>
                  <a:srgbClr val="333399"/>
                </a:solidFill>
                <a:latin typeface="Arial" charset="0"/>
                <a:ea typeface="黑体" pitchFamily="49" charset="-122"/>
              </a:rPr>
              <a:t> </a:t>
            </a:r>
            <a:r>
              <a:rPr kumimoji="1" lang="zh-CN" altLang="en-US" sz="1800">
                <a:solidFill>
                  <a:srgbClr val="333399"/>
                </a:solidFill>
                <a:latin typeface="Arial" charset="0"/>
                <a:ea typeface="黑体" pitchFamily="49" charset="-122"/>
              </a:rPr>
              <a:t>电话</a:t>
            </a:r>
          </a:p>
          <a:p>
            <a:pPr eaLnBrk="1" hangingPunct="1">
              <a:lnSpc>
                <a:spcPct val="85000"/>
              </a:lnSpc>
              <a:spcBef>
                <a:spcPct val="0"/>
              </a:spcBef>
              <a:buClrTx/>
              <a:buSzTx/>
              <a:buFontTx/>
              <a:buNone/>
            </a:pPr>
            <a:r>
              <a:rPr kumimoji="1" lang="zh-CN" altLang="en-US" sz="1800">
                <a:solidFill>
                  <a:srgbClr val="333399"/>
                </a:solidFill>
                <a:latin typeface="Arial" charset="0"/>
                <a:ea typeface="黑体" pitchFamily="49" charset="-122"/>
              </a:rPr>
              <a:t>分离器</a:t>
            </a:r>
          </a:p>
        </p:txBody>
      </p:sp>
      <p:sp>
        <p:nvSpPr>
          <p:cNvPr id="114715" name="Line 27"/>
          <p:cNvSpPr>
            <a:spLocks noChangeShapeType="1"/>
          </p:cNvSpPr>
          <p:nvPr/>
        </p:nvSpPr>
        <p:spPr bwMode="auto">
          <a:xfrm flipH="1">
            <a:off x="4810879" y="1590818"/>
            <a:ext cx="438074" cy="500063"/>
          </a:xfrm>
          <a:prstGeom prst="line">
            <a:avLst/>
          </a:prstGeom>
          <a:noFill/>
          <a:ln w="28575">
            <a:solidFill>
              <a:srgbClr val="333399"/>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solidFill>
                <a:prstClr val="black"/>
              </a:solidFill>
            </a:endParaRPr>
          </a:p>
        </p:txBody>
      </p:sp>
      <p:sp>
        <p:nvSpPr>
          <p:cNvPr id="114716" name="Line 28"/>
          <p:cNvSpPr>
            <a:spLocks noChangeShapeType="1"/>
          </p:cNvSpPr>
          <p:nvPr/>
        </p:nvSpPr>
        <p:spPr bwMode="auto">
          <a:xfrm rot="16200000" flipH="1">
            <a:off x="5879037" y="1548007"/>
            <a:ext cx="500063" cy="585685"/>
          </a:xfrm>
          <a:prstGeom prst="line">
            <a:avLst/>
          </a:prstGeom>
          <a:noFill/>
          <a:ln w="28575">
            <a:solidFill>
              <a:srgbClr val="333399"/>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solidFill>
                <a:prstClr val="black"/>
              </a:solidFill>
            </a:endParaRPr>
          </a:p>
        </p:txBody>
      </p:sp>
      <p:sp>
        <p:nvSpPr>
          <p:cNvPr id="114717" name="Text Box 29"/>
          <p:cNvSpPr txBox="1">
            <a:spLocks noChangeArrowheads="1"/>
          </p:cNvSpPr>
          <p:nvPr/>
        </p:nvSpPr>
        <p:spPr bwMode="auto">
          <a:xfrm>
            <a:off x="550862" y="2205038"/>
            <a:ext cx="1383133" cy="3594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 </a:t>
            </a:r>
            <a:r>
              <a:rPr kumimoji="1" lang="zh-CN" altLang="en-US" sz="1800">
                <a:solidFill>
                  <a:srgbClr val="333399"/>
                </a:solidFill>
                <a:latin typeface="Arial" charset="0"/>
                <a:ea typeface="黑体" pitchFamily="49" charset="-122"/>
              </a:rPr>
              <a:t>区域宽带网</a:t>
            </a:r>
          </a:p>
        </p:txBody>
      </p:sp>
      <p:sp>
        <p:nvSpPr>
          <p:cNvPr id="114718" name="Text Box 30"/>
          <p:cNvSpPr txBox="1">
            <a:spLocks noChangeArrowheads="1"/>
          </p:cNvSpPr>
          <p:nvPr/>
        </p:nvSpPr>
        <p:spPr bwMode="auto">
          <a:xfrm>
            <a:off x="574578" y="694135"/>
            <a:ext cx="83170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800">
                <a:solidFill>
                  <a:srgbClr val="333399"/>
                </a:solidFill>
                <a:latin typeface="Arial" charset="0"/>
                <a:ea typeface="黑体" pitchFamily="49" charset="-122"/>
              </a:rPr>
              <a:t>至 </a:t>
            </a:r>
            <a:r>
              <a:rPr kumimoji="1" lang="en-US" altLang="zh-CN" sz="1800">
                <a:solidFill>
                  <a:srgbClr val="333399"/>
                </a:solidFill>
                <a:latin typeface="Arial" charset="0"/>
                <a:ea typeface="黑体" pitchFamily="49" charset="-122"/>
              </a:rPr>
              <a:t>ISP</a:t>
            </a:r>
          </a:p>
        </p:txBody>
      </p:sp>
      <p:sp>
        <p:nvSpPr>
          <p:cNvPr id="114719" name="Text Box 31"/>
          <p:cNvSpPr txBox="1">
            <a:spLocks noChangeArrowheads="1"/>
          </p:cNvSpPr>
          <p:nvPr/>
        </p:nvSpPr>
        <p:spPr bwMode="auto">
          <a:xfrm>
            <a:off x="6861571" y="2812257"/>
            <a:ext cx="108818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800">
                <a:solidFill>
                  <a:srgbClr val="333399"/>
                </a:solidFill>
                <a:latin typeface="Arial" charset="0"/>
                <a:ea typeface="黑体" pitchFamily="49" charset="-122"/>
              </a:rPr>
              <a:t>居民家庭</a:t>
            </a:r>
          </a:p>
        </p:txBody>
      </p:sp>
      <p:sp>
        <p:nvSpPr>
          <p:cNvPr id="114720" name="Line 32"/>
          <p:cNvSpPr>
            <a:spLocks noChangeShapeType="1"/>
          </p:cNvSpPr>
          <p:nvPr/>
        </p:nvSpPr>
        <p:spPr bwMode="auto">
          <a:xfrm>
            <a:off x="2426879" y="828675"/>
            <a:ext cx="5934631" cy="0"/>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solidFill>
                <a:prstClr val="black"/>
              </a:solidFill>
            </a:endParaRPr>
          </a:p>
        </p:txBody>
      </p:sp>
      <p:sp>
        <p:nvSpPr>
          <p:cNvPr id="114721" name="Text Box 33"/>
          <p:cNvSpPr txBox="1">
            <a:spLocks noChangeArrowheads="1"/>
          </p:cNvSpPr>
          <p:nvPr/>
        </p:nvSpPr>
        <p:spPr bwMode="auto">
          <a:xfrm>
            <a:off x="4199936" y="681038"/>
            <a:ext cx="2259463" cy="3594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800">
                <a:solidFill>
                  <a:srgbClr val="333399"/>
                </a:solidFill>
                <a:latin typeface="Arial" charset="0"/>
                <a:ea typeface="黑体" pitchFamily="49" charset="-122"/>
              </a:rPr>
              <a:t>基于 </a:t>
            </a:r>
            <a:r>
              <a:rPr kumimoji="1" lang="en-US" altLang="zh-CN" sz="1800">
                <a:solidFill>
                  <a:srgbClr val="333399"/>
                </a:solidFill>
                <a:latin typeface="Arial" charset="0"/>
                <a:ea typeface="黑体" pitchFamily="49" charset="-122"/>
              </a:rPr>
              <a:t>ADSL </a:t>
            </a:r>
            <a:r>
              <a:rPr kumimoji="1" lang="zh-CN" altLang="en-US" sz="1800">
                <a:solidFill>
                  <a:srgbClr val="333399"/>
                </a:solidFill>
                <a:latin typeface="Arial" charset="0"/>
                <a:ea typeface="黑体" pitchFamily="49" charset="-122"/>
              </a:rPr>
              <a:t>的接入网</a:t>
            </a:r>
          </a:p>
        </p:txBody>
      </p:sp>
      <p:sp>
        <p:nvSpPr>
          <p:cNvPr id="114722" name="Text Box 34"/>
          <p:cNvSpPr txBox="1">
            <a:spLocks noChangeArrowheads="1"/>
          </p:cNvSpPr>
          <p:nvPr/>
        </p:nvSpPr>
        <p:spPr bwMode="auto">
          <a:xfrm>
            <a:off x="2666537" y="963217"/>
            <a:ext cx="1549845"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800">
                <a:solidFill>
                  <a:srgbClr val="333399"/>
                </a:solidFill>
                <a:latin typeface="Arial" charset="0"/>
                <a:ea typeface="黑体" pitchFamily="49" charset="-122"/>
              </a:rPr>
              <a:t>端局或远端站</a:t>
            </a:r>
          </a:p>
        </p:txBody>
      </p:sp>
      <p:sp>
        <p:nvSpPr>
          <p:cNvPr id="114723" name="Line 35"/>
          <p:cNvSpPr>
            <a:spLocks noChangeShapeType="1"/>
          </p:cNvSpPr>
          <p:nvPr/>
        </p:nvSpPr>
        <p:spPr bwMode="auto">
          <a:xfrm>
            <a:off x="2465103" y="3193258"/>
            <a:ext cx="2072915" cy="11906"/>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solidFill>
                <a:prstClr val="black"/>
              </a:solidFill>
            </a:endParaRPr>
          </a:p>
        </p:txBody>
      </p:sp>
      <p:sp>
        <p:nvSpPr>
          <p:cNvPr id="114724" name="Text Box 36"/>
          <p:cNvSpPr txBox="1">
            <a:spLocks noChangeArrowheads="1"/>
          </p:cNvSpPr>
          <p:nvPr/>
        </p:nvSpPr>
        <p:spPr bwMode="auto">
          <a:xfrm>
            <a:off x="2958586" y="3049191"/>
            <a:ext cx="959940" cy="317874"/>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85000"/>
              </a:lnSpc>
              <a:spcBef>
                <a:spcPct val="0"/>
              </a:spcBef>
              <a:buClrTx/>
              <a:buSzTx/>
              <a:buFontTx/>
              <a:buNone/>
            </a:pPr>
            <a:r>
              <a:rPr kumimoji="1" lang="en-US" altLang="zh-CN" sz="1800">
                <a:solidFill>
                  <a:srgbClr val="333399"/>
                </a:solidFill>
                <a:latin typeface="Arial" charset="0"/>
                <a:ea typeface="黑体" pitchFamily="49" charset="-122"/>
              </a:rPr>
              <a:t>DSLAM</a:t>
            </a:r>
          </a:p>
        </p:txBody>
      </p:sp>
      <p:sp>
        <p:nvSpPr>
          <p:cNvPr id="114725" name="Text Box 37"/>
          <p:cNvSpPr txBox="1">
            <a:spLocks noChangeArrowheads="1"/>
          </p:cNvSpPr>
          <p:nvPr/>
        </p:nvSpPr>
        <p:spPr bwMode="auto">
          <a:xfrm>
            <a:off x="4855322" y="3014663"/>
            <a:ext cx="1549845"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800">
                <a:solidFill>
                  <a:srgbClr val="333399"/>
                </a:solidFill>
                <a:latin typeface="Arial" charset="0"/>
                <a:ea typeface="黑体" pitchFamily="49" charset="-122"/>
              </a:rPr>
              <a:t>至本地电话局</a:t>
            </a:r>
          </a:p>
        </p:txBody>
      </p:sp>
      <p:sp>
        <p:nvSpPr>
          <p:cNvPr id="114726" name="Text Box 38"/>
          <p:cNvSpPr txBox="1">
            <a:spLocks noChangeArrowheads="1"/>
          </p:cNvSpPr>
          <p:nvPr/>
        </p:nvSpPr>
        <p:spPr bwMode="auto">
          <a:xfrm>
            <a:off x="4502969" y="1476376"/>
            <a:ext cx="472627"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PS</a:t>
            </a:r>
          </a:p>
        </p:txBody>
      </p:sp>
      <p:sp>
        <p:nvSpPr>
          <p:cNvPr id="114727" name="Text Box 39"/>
          <p:cNvSpPr txBox="1">
            <a:spLocks noChangeArrowheads="1"/>
          </p:cNvSpPr>
          <p:nvPr/>
        </p:nvSpPr>
        <p:spPr bwMode="auto">
          <a:xfrm>
            <a:off x="6390309" y="1826419"/>
            <a:ext cx="472627"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solidFill>
                  <a:srgbClr val="333399"/>
                </a:solidFill>
                <a:latin typeface="Arial" charset="0"/>
                <a:ea typeface="黑体" pitchFamily="49" charset="-122"/>
              </a:rPr>
              <a:t>PS</a:t>
            </a:r>
          </a:p>
        </p:txBody>
      </p:sp>
      <p:sp>
        <p:nvSpPr>
          <p:cNvPr id="114728" name="Freeform 40"/>
          <p:cNvSpPr>
            <a:spLocks/>
          </p:cNvSpPr>
          <p:nvPr/>
        </p:nvSpPr>
        <p:spPr bwMode="auto">
          <a:xfrm>
            <a:off x="4380741" y="2481263"/>
            <a:ext cx="299986" cy="1191"/>
          </a:xfrm>
          <a:custGeom>
            <a:avLst/>
            <a:gdLst>
              <a:gd name="T0" fmla="*/ 0 w 196"/>
              <a:gd name="T1" fmla="*/ 0 h 1"/>
              <a:gd name="T2" fmla="*/ 2147483647 w 196"/>
              <a:gd name="T3" fmla="*/ 0 h 1"/>
              <a:gd name="T4" fmla="*/ 0 60000 65536"/>
              <a:gd name="T5" fmla="*/ 0 60000 65536"/>
              <a:gd name="T6" fmla="*/ 0 w 196"/>
              <a:gd name="T7" fmla="*/ 0 h 1"/>
              <a:gd name="T8" fmla="*/ 196 w 196"/>
              <a:gd name="T9" fmla="*/ 1 h 1"/>
            </a:gdLst>
            <a:ahLst/>
            <a:cxnLst>
              <a:cxn ang="T4">
                <a:pos x="T0" y="T1"/>
              </a:cxn>
              <a:cxn ang="T5">
                <a:pos x="T2" y="T3"/>
              </a:cxn>
            </a:cxnLst>
            <a:rect l="T6" t="T7" r="T8" b="T9"/>
            <a:pathLst>
              <a:path w="196" h="1">
                <a:moveTo>
                  <a:pt x="0" y="0"/>
                </a:moveTo>
                <a:lnTo>
                  <a:pt x="196"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solidFill>
                <a:prstClr val="black"/>
              </a:solidFill>
            </a:endParaRPr>
          </a:p>
        </p:txBody>
      </p:sp>
      <p:sp>
        <p:nvSpPr>
          <p:cNvPr id="114729" name="Freeform 41"/>
          <p:cNvSpPr>
            <a:spLocks/>
          </p:cNvSpPr>
          <p:nvPr/>
        </p:nvSpPr>
        <p:spPr bwMode="auto">
          <a:xfrm>
            <a:off x="4380741" y="1733550"/>
            <a:ext cx="299986" cy="0"/>
          </a:xfrm>
          <a:custGeom>
            <a:avLst/>
            <a:gdLst>
              <a:gd name="T0" fmla="*/ 0 w 196"/>
              <a:gd name="T1" fmla="*/ 0 h 1"/>
              <a:gd name="T2" fmla="*/ 2147483647 w 196"/>
              <a:gd name="T3" fmla="*/ 0 h 1"/>
              <a:gd name="T4" fmla="*/ 0 60000 65536"/>
              <a:gd name="T5" fmla="*/ 0 60000 65536"/>
              <a:gd name="T6" fmla="*/ 0 w 196"/>
              <a:gd name="T7" fmla="*/ 0 h 1"/>
              <a:gd name="T8" fmla="*/ 196 w 196"/>
              <a:gd name="T9" fmla="*/ 0 h 1"/>
            </a:gdLst>
            <a:ahLst/>
            <a:cxnLst>
              <a:cxn ang="T4">
                <a:pos x="T0" y="T1"/>
              </a:cxn>
              <a:cxn ang="T5">
                <a:pos x="T2" y="T3"/>
              </a:cxn>
            </a:cxnLst>
            <a:rect l="T6" t="T7" r="T8" b="T9"/>
            <a:pathLst>
              <a:path w="196" h="1">
                <a:moveTo>
                  <a:pt x="0" y="0"/>
                </a:moveTo>
                <a:lnTo>
                  <a:pt x="196"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solidFill>
                <a:prstClr val="black"/>
              </a:solidFill>
            </a:endParaRPr>
          </a:p>
        </p:txBody>
      </p:sp>
      <p:sp>
        <p:nvSpPr>
          <p:cNvPr id="114730" name="Text Box 42"/>
          <p:cNvSpPr txBox="1">
            <a:spLocks noChangeArrowheads="1"/>
          </p:cNvSpPr>
          <p:nvPr/>
        </p:nvSpPr>
        <p:spPr bwMode="auto">
          <a:xfrm>
            <a:off x="1969751" y="3420627"/>
            <a:ext cx="6120337" cy="1451422"/>
          </a:xfrm>
          <a:prstGeom prst="rect">
            <a:avLst/>
          </a:prstGeom>
          <a:solidFill>
            <a:srgbClr val="FFFF99"/>
          </a:solidFill>
          <a:ln w="9525">
            <a:solidFill>
              <a:srgbClr val="333399"/>
            </a:solidFill>
            <a:miter lim="800000"/>
            <a:headEnd/>
            <a:tailEnd/>
          </a:ln>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lnSpc>
                <a:spcPct val="130000"/>
              </a:lnSpc>
              <a:spcBef>
                <a:spcPct val="0"/>
              </a:spcBef>
              <a:buClrTx/>
              <a:buSzTx/>
              <a:buFontTx/>
              <a:buNone/>
            </a:pPr>
            <a:r>
              <a:rPr lang="zh-CN" altLang="en-US" sz="1400" dirty="0">
                <a:solidFill>
                  <a:srgbClr val="333399"/>
                </a:solidFill>
                <a:latin typeface="Arial" charset="0"/>
                <a:ea typeface="黑体" pitchFamily="49" charset="-122"/>
              </a:rPr>
              <a:t>数字用户线接入复用器 </a:t>
            </a:r>
            <a:r>
              <a:rPr lang="en-US" altLang="zh-CN" sz="1400" dirty="0">
                <a:solidFill>
                  <a:srgbClr val="333399"/>
                </a:solidFill>
                <a:latin typeface="Arial" charset="0"/>
                <a:ea typeface="黑体" pitchFamily="49" charset="-122"/>
              </a:rPr>
              <a:t>DSLAM (DSL Access Multiplexer)</a:t>
            </a:r>
          </a:p>
          <a:p>
            <a:pPr eaLnBrk="1" hangingPunct="1">
              <a:lnSpc>
                <a:spcPct val="130000"/>
              </a:lnSpc>
              <a:spcBef>
                <a:spcPct val="0"/>
              </a:spcBef>
              <a:buClrTx/>
              <a:buSzTx/>
              <a:buFontTx/>
              <a:buNone/>
            </a:pPr>
            <a:r>
              <a:rPr lang="zh-CN" altLang="en-US" sz="1400" dirty="0">
                <a:solidFill>
                  <a:srgbClr val="333399"/>
                </a:solidFill>
                <a:latin typeface="Arial" charset="0"/>
                <a:ea typeface="黑体" pitchFamily="49" charset="-122"/>
              </a:rPr>
              <a:t>接入端接单元 </a:t>
            </a:r>
            <a:r>
              <a:rPr lang="en-US" altLang="zh-CN" sz="1400" dirty="0">
                <a:solidFill>
                  <a:srgbClr val="333399"/>
                </a:solidFill>
                <a:latin typeface="Arial" charset="0"/>
                <a:ea typeface="黑体" pitchFamily="49" charset="-122"/>
              </a:rPr>
              <a:t>ATU (Access Termination Unit)</a:t>
            </a:r>
          </a:p>
          <a:p>
            <a:pPr eaLnBrk="1" hangingPunct="1">
              <a:lnSpc>
                <a:spcPct val="130000"/>
              </a:lnSpc>
              <a:spcBef>
                <a:spcPct val="0"/>
              </a:spcBef>
              <a:buClrTx/>
              <a:buSzTx/>
              <a:buFontTx/>
              <a:buNone/>
            </a:pPr>
            <a:r>
              <a:rPr lang="en-US" altLang="zh-CN" sz="1400" dirty="0">
                <a:solidFill>
                  <a:srgbClr val="333399"/>
                </a:solidFill>
                <a:latin typeface="Arial" charset="0"/>
                <a:ea typeface="黑体" pitchFamily="49" charset="-122"/>
              </a:rPr>
              <a:t>ATU-C</a:t>
            </a:r>
            <a:r>
              <a:rPr lang="zh-CN" altLang="en-US" sz="1400" dirty="0">
                <a:solidFill>
                  <a:srgbClr val="333399"/>
                </a:solidFill>
                <a:latin typeface="Arial" charset="0"/>
                <a:ea typeface="黑体" pitchFamily="49" charset="-122"/>
              </a:rPr>
              <a:t>（</a:t>
            </a:r>
            <a:r>
              <a:rPr lang="en-US" altLang="zh-CN" sz="1400" dirty="0">
                <a:solidFill>
                  <a:srgbClr val="333399"/>
                </a:solidFill>
                <a:latin typeface="Arial" charset="0"/>
                <a:ea typeface="黑体" pitchFamily="49" charset="-122"/>
              </a:rPr>
              <a:t>C </a:t>
            </a:r>
            <a:r>
              <a:rPr lang="zh-CN" altLang="en-US" sz="1400" dirty="0">
                <a:solidFill>
                  <a:srgbClr val="333399"/>
                </a:solidFill>
                <a:latin typeface="Arial" charset="0"/>
                <a:ea typeface="黑体" pitchFamily="49" charset="-122"/>
              </a:rPr>
              <a:t>代表端局 </a:t>
            </a:r>
            <a:r>
              <a:rPr lang="en-US" altLang="zh-CN" sz="1400" dirty="0">
                <a:solidFill>
                  <a:srgbClr val="333399"/>
                </a:solidFill>
                <a:latin typeface="Arial" charset="0"/>
                <a:ea typeface="黑体" pitchFamily="49" charset="-122"/>
              </a:rPr>
              <a:t>Central Office</a:t>
            </a:r>
            <a:r>
              <a:rPr lang="zh-CN" altLang="en-US" sz="1400" dirty="0">
                <a:solidFill>
                  <a:srgbClr val="333399"/>
                </a:solidFill>
                <a:latin typeface="Arial" charset="0"/>
                <a:ea typeface="黑体" pitchFamily="49" charset="-122"/>
              </a:rPr>
              <a:t>）</a:t>
            </a:r>
          </a:p>
          <a:p>
            <a:pPr eaLnBrk="1" hangingPunct="1">
              <a:lnSpc>
                <a:spcPct val="130000"/>
              </a:lnSpc>
              <a:spcBef>
                <a:spcPct val="0"/>
              </a:spcBef>
              <a:buClrTx/>
              <a:buSzTx/>
              <a:buFontTx/>
              <a:buNone/>
            </a:pPr>
            <a:r>
              <a:rPr lang="en-US" altLang="zh-CN" sz="1400" dirty="0">
                <a:solidFill>
                  <a:srgbClr val="333399"/>
                </a:solidFill>
                <a:latin typeface="Arial" charset="0"/>
                <a:ea typeface="黑体" pitchFamily="49" charset="-122"/>
              </a:rPr>
              <a:t>ATU-R</a:t>
            </a:r>
            <a:r>
              <a:rPr lang="zh-CN" altLang="en-US" sz="1400" dirty="0">
                <a:solidFill>
                  <a:srgbClr val="333399"/>
                </a:solidFill>
                <a:latin typeface="Arial" charset="0"/>
                <a:ea typeface="黑体" pitchFamily="49" charset="-122"/>
              </a:rPr>
              <a:t>（</a:t>
            </a:r>
            <a:r>
              <a:rPr lang="en-US" altLang="zh-CN" sz="1400" dirty="0">
                <a:solidFill>
                  <a:srgbClr val="333399"/>
                </a:solidFill>
                <a:latin typeface="Arial" charset="0"/>
                <a:ea typeface="黑体" pitchFamily="49" charset="-122"/>
              </a:rPr>
              <a:t>R </a:t>
            </a:r>
            <a:r>
              <a:rPr lang="zh-CN" altLang="en-US" sz="1400" dirty="0">
                <a:solidFill>
                  <a:srgbClr val="333399"/>
                </a:solidFill>
                <a:latin typeface="Arial" charset="0"/>
                <a:ea typeface="黑体" pitchFamily="49" charset="-122"/>
              </a:rPr>
              <a:t>代表远端 </a:t>
            </a:r>
            <a:r>
              <a:rPr lang="en-US" altLang="zh-CN" sz="1400" dirty="0">
                <a:solidFill>
                  <a:srgbClr val="333399"/>
                </a:solidFill>
                <a:latin typeface="Arial" charset="0"/>
                <a:ea typeface="黑体" pitchFamily="49" charset="-122"/>
              </a:rPr>
              <a:t>Remote</a:t>
            </a:r>
            <a:r>
              <a:rPr lang="zh-CN" altLang="en-US" sz="1400" dirty="0">
                <a:solidFill>
                  <a:srgbClr val="333399"/>
                </a:solidFill>
                <a:latin typeface="Arial" charset="0"/>
                <a:ea typeface="黑体" pitchFamily="49" charset="-122"/>
              </a:rPr>
              <a:t>）</a:t>
            </a:r>
          </a:p>
          <a:p>
            <a:pPr eaLnBrk="1" hangingPunct="1">
              <a:lnSpc>
                <a:spcPct val="130000"/>
              </a:lnSpc>
              <a:spcBef>
                <a:spcPct val="0"/>
              </a:spcBef>
              <a:buClrTx/>
              <a:buSzTx/>
              <a:buFontTx/>
              <a:buNone/>
            </a:pPr>
            <a:r>
              <a:rPr lang="zh-CN" altLang="en-US" sz="1400" dirty="0">
                <a:solidFill>
                  <a:srgbClr val="333399"/>
                </a:solidFill>
                <a:latin typeface="Arial" charset="0"/>
                <a:ea typeface="黑体" pitchFamily="49" charset="-122"/>
              </a:rPr>
              <a:t>电话分离器 </a:t>
            </a:r>
            <a:r>
              <a:rPr lang="en-US" altLang="zh-CN" sz="1400" dirty="0">
                <a:solidFill>
                  <a:srgbClr val="333399"/>
                </a:solidFill>
                <a:latin typeface="Arial" charset="0"/>
                <a:ea typeface="黑体" pitchFamily="49" charset="-122"/>
              </a:rPr>
              <a:t>PS (POTS Splitter)</a:t>
            </a:r>
            <a:r>
              <a:rPr lang="en-US" altLang="zh-CN" sz="1400" dirty="0">
                <a:solidFill>
                  <a:prstClr val="black"/>
                </a:solidFill>
                <a:latin typeface="Tahoma" pitchFamily="34" charset="0"/>
                <a:ea typeface="宋体" pitchFamily="2" charset="-122"/>
              </a:rPr>
              <a:t> </a:t>
            </a:r>
            <a:r>
              <a:rPr lang="en-US" altLang="zh-CN" sz="1400" dirty="0">
                <a:solidFill>
                  <a:srgbClr val="333399"/>
                </a:solidFill>
                <a:latin typeface="Arial" charset="0"/>
                <a:ea typeface="黑体" pitchFamily="49" charset="-122"/>
              </a:rPr>
              <a:t> </a:t>
            </a:r>
          </a:p>
        </p:txBody>
      </p:sp>
    </p:spTree>
    <p:extLst>
      <p:ext uri="{BB962C8B-B14F-4D97-AF65-F5344CB8AC3E}">
        <p14:creationId xmlns:p14="http://schemas.microsoft.com/office/powerpoint/2010/main" val="2706125286"/>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74595" y="130968"/>
            <a:ext cx="7798034" cy="747713"/>
          </a:xfrm>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2.2.1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数据通信系统的模型 </a:t>
            </a:r>
          </a:p>
        </p:txBody>
      </p:sp>
      <p:pic>
        <p:nvPicPr>
          <p:cNvPr id="44035" name="Picture 44"/>
          <p:cNvPicPr>
            <a:picLocks noGrp="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1862138"/>
            <a:ext cx="854075" cy="396875"/>
          </a:xfrm>
          <a:noFill/>
        </p:spPr>
      </p:pic>
      <p:pic>
        <p:nvPicPr>
          <p:cNvPr id="44036" name="Picture 45"/>
          <p:cNvPicPr>
            <a:picLocks noGrp="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0" y="1884363"/>
            <a:ext cx="708025" cy="501650"/>
          </a:xfrm>
          <a:noFill/>
        </p:spPr>
      </p:pic>
      <p:pic>
        <p:nvPicPr>
          <p:cNvPr id="44037" name="Picture 75"/>
          <p:cNvPicPr>
            <a:picLocks noGrp="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8291513" y="1928813"/>
            <a:ext cx="852487" cy="398462"/>
          </a:xfrm>
          <a:noFill/>
        </p:spPr>
      </p:pic>
      <p:pic>
        <p:nvPicPr>
          <p:cNvPr id="44038" name="Picture 76"/>
          <p:cNvPicPr>
            <a:picLocks noGrp="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8434388" y="1817688"/>
            <a:ext cx="709612" cy="501650"/>
          </a:xfrm>
          <a:noFill/>
        </p:spPr>
      </p:pic>
      <p:grpSp>
        <p:nvGrpSpPr>
          <p:cNvPr id="13315" name="Group 3"/>
          <p:cNvGrpSpPr>
            <a:grpSpLocks/>
          </p:cNvGrpSpPr>
          <p:nvPr/>
        </p:nvGrpSpPr>
        <p:grpSpPr bwMode="auto">
          <a:xfrm>
            <a:off x="3911064" y="3100531"/>
            <a:ext cx="1025347" cy="584597"/>
            <a:chOff x="0" y="0"/>
            <a:chExt cx="646" cy="491"/>
          </a:xfrm>
        </p:grpSpPr>
        <p:sp>
          <p:nvSpPr>
            <p:cNvPr id="44129" name="AutoShape 13"/>
            <p:cNvSpPr>
              <a:spLocks noChangeArrowheads="1"/>
            </p:cNvSpPr>
            <p:nvPr/>
          </p:nvSpPr>
          <p:spPr bwMode="auto">
            <a:xfrm>
              <a:off x="0" y="0"/>
              <a:ext cx="646" cy="458"/>
            </a:xfrm>
            <a:prstGeom prst="cube">
              <a:avLst>
                <a:gd name="adj" fmla="val 13069"/>
              </a:avLst>
            </a:prstGeom>
            <a:solidFill>
              <a:srgbClr val="CCFFFF"/>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30" name="Rectangle 16"/>
            <p:cNvSpPr>
              <a:spLocks noChangeArrowheads="1"/>
            </p:cNvSpPr>
            <p:nvPr/>
          </p:nvSpPr>
          <p:spPr bwMode="auto">
            <a:xfrm>
              <a:off x="83" y="54"/>
              <a:ext cx="508"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传输</a:t>
              </a:r>
            </a:p>
            <a:p>
              <a:pPr>
                <a:spcBef>
                  <a:spcPct val="0"/>
                </a:spcBef>
                <a:buClrTx/>
                <a:buSzTx/>
                <a:buFontTx/>
                <a:buNone/>
              </a:pPr>
              <a:r>
                <a:rPr lang="zh-CN" altLang="en-US" sz="1400">
                  <a:solidFill>
                    <a:srgbClr val="333399"/>
                  </a:solidFill>
                  <a:latin typeface="Times New Roman" pitchFamily="18" charset="0"/>
                  <a:ea typeface="黑体" pitchFamily="49" charset="-122"/>
                </a:rPr>
                <a:t>系统</a:t>
              </a:r>
            </a:p>
          </p:txBody>
        </p:sp>
      </p:grpSp>
      <p:grpSp>
        <p:nvGrpSpPr>
          <p:cNvPr id="13318" name="Group 6"/>
          <p:cNvGrpSpPr>
            <a:grpSpLocks/>
          </p:cNvGrpSpPr>
          <p:nvPr/>
        </p:nvGrpSpPr>
        <p:grpSpPr bwMode="auto">
          <a:xfrm>
            <a:off x="109626" y="3373185"/>
            <a:ext cx="566639" cy="554831"/>
            <a:chOff x="0" y="0"/>
            <a:chExt cx="357" cy="466"/>
          </a:xfrm>
        </p:grpSpPr>
        <p:sp>
          <p:nvSpPr>
            <p:cNvPr id="44127" name="Rectangle 5"/>
            <p:cNvSpPr>
              <a:spLocks noChangeArrowheads="1"/>
            </p:cNvSpPr>
            <p:nvPr/>
          </p:nvSpPr>
          <p:spPr bwMode="auto">
            <a:xfrm>
              <a:off x="0" y="29"/>
              <a:ext cx="357"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输入信息</a:t>
              </a:r>
            </a:p>
          </p:txBody>
        </p:sp>
        <p:sp>
          <p:nvSpPr>
            <p:cNvPr id="44128" name="Line 17"/>
            <p:cNvSpPr>
              <a:spLocks noChangeShapeType="1"/>
            </p:cNvSpPr>
            <p:nvPr/>
          </p:nvSpPr>
          <p:spPr bwMode="auto">
            <a:xfrm>
              <a:off x="25" y="0"/>
              <a:ext cx="313"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3321" name="Group 9"/>
          <p:cNvGrpSpPr>
            <a:grpSpLocks/>
          </p:cNvGrpSpPr>
          <p:nvPr/>
        </p:nvGrpSpPr>
        <p:grpSpPr bwMode="auto">
          <a:xfrm>
            <a:off x="1444517" y="3373041"/>
            <a:ext cx="628541" cy="521494"/>
            <a:chOff x="0" y="0"/>
            <a:chExt cx="395" cy="438"/>
          </a:xfrm>
        </p:grpSpPr>
        <p:sp>
          <p:nvSpPr>
            <p:cNvPr id="44125" name="Rectangle 7"/>
            <p:cNvSpPr>
              <a:spLocks noChangeArrowheads="1"/>
            </p:cNvSpPr>
            <p:nvPr/>
          </p:nvSpPr>
          <p:spPr bwMode="auto">
            <a:xfrm>
              <a:off x="38" y="1"/>
              <a:ext cx="357"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输入数据</a:t>
              </a:r>
            </a:p>
          </p:txBody>
        </p:sp>
        <p:sp>
          <p:nvSpPr>
            <p:cNvPr id="44126" name="Line 18"/>
            <p:cNvSpPr>
              <a:spLocks noChangeShapeType="1"/>
            </p:cNvSpPr>
            <p:nvPr/>
          </p:nvSpPr>
          <p:spPr bwMode="auto">
            <a:xfrm>
              <a:off x="0" y="0"/>
              <a:ext cx="346"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3324" name="Group 12"/>
          <p:cNvGrpSpPr>
            <a:grpSpLocks/>
          </p:cNvGrpSpPr>
          <p:nvPr/>
        </p:nvGrpSpPr>
        <p:grpSpPr bwMode="auto">
          <a:xfrm>
            <a:off x="2825262" y="3368280"/>
            <a:ext cx="1177720" cy="576262"/>
            <a:chOff x="0" y="0"/>
            <a:chExt cx="742" cy="484"/>
          </a:xfrm>
        </p:grpSpPr>
        <p:sp>
          <p:nvSpPr>
            <p:cNvPr id="44123" name="Rectangle 9"/>
            <p:cNvSpPr>
              <a:spLocks noChangeArrowheads="1"/>
            </p:cNvSpPr>
            <p:nvPr/>
          </p:nvSpPr>
          <p:spPr bwMode="auto">
            <a:xfrm>
              <a:off x="12" y="47"/>
              <a:ext cx="730"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zh-CN" altLang="en-US" sz="1400">
                  <a:solidFill>
                    <a:srgbClr val="333399"/>
                  </a:solidFill>
                  <a:latin typeface="Times New Roman" pitchFamily="18" charset="0"/>
                  <a:ea typeface="黑体" pitchFamily="49" charset="-122"/>
                </a:rPr>
                <a:t>发送</a:t>
              </a:r>
            </a:p>
            <a:p>
              <a:pPr algn="ctr">
                <a:spcBef>
                  <a:spcPct val="0"/>
                </a:spcBef>
                <a:buClrTx/>
                <a:buSzTx/>
                <a:buFontTx/>
                <a:buNone/>
              </a:pPr>
              <a:r>
                <a:rPr lang="zh-CN" altLang="en-US" sz="1400">
                  <a:solidFill>
                    <a:srgbClr val="333399"/>
                  </a:solidFill>
                  <a:latin typeface="Times New Roman" pitchFamily="18" charset="0"/>
                  <a:ea typeface="黑体" pitchFamily="49" charset="-122"/>
                </a:rPr>
                <a:t>的信号</a:t>
              </a:r>
            </a:p>
          </p:txBody>
        </p:sp>
        <p:sp>
          <p:nvSpPr>
            <p:cNvPr id="44124" name="Line 19"/>
            <p:cNvSpPr>
              <a:spLocks noChangeShapeType="1"/>
            </p:cNvSpPr>
            <p:nvPr/>
          </p:nvSpPr>
          <p:spPr bwMode="auto">
            <a:xfrm>
              <a:off x="0" y="0"/>
              <a:ext cx="684" cy="4"/>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3327" name="Group 15"/>
          <p:cNvGrpSpPr>
            <a:grpSpLocks/>
          </p:cNvGrpSpPr>
          <p:nvPr/>
        </p:nvGrpSpPr>
        <p:grpSpPr bwMode="auto">
          <a:xfrm>
            <a:off x="4907709" y="3373184"/>
            <a:ext cx="1157087" cy="546497"/>
            <a:chOff x="0" y="0"/>
            <a:chExt cx="729" cy="459"/>
          </a:xfrm>
        </p:grpSpPr>
        <p:sp>
          <p:nvSpPr>
            <p:cNvPr id="44121" name="Rectangle 10"/>
            <p:cNvSpPr>
              <a:spLocks noChangeArrowheads="1"/>
            </p:cNvSpPr>
            <p:nvPr/>
          </p:nvSpPr>
          <p:spPr bwMode="auto">
            <a:xfrm>
              <a:off x="20" y="22"/>
              <a:ext cx="709"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zh-CN" altLang="en-US" sz="1400">
                  <a:solidFill>
                    <a:srgbClr val="333399"/>
                  </a:solidFill>
                  <a:latin typeface="Times New Roman" pitchFamily="18" charset="0"/>
                  <a:ea typeface="黑体" pitchFamily="49" charset="-122"/>
                </a:rPr>
                <a:t>接收</a:t>
              </a:r>
            </a:p>
            <a:p>
              <a:pPr algn="ctr">
                <a:spcBef>
                  <a:spcPct val="0"/>
                </a:spcBef>
                <a:buClrTx/>
                <a:buSzTx/>
                <a:buFontTx/>
                <a:buNone/>
              </a:pPr>
              <a:r>
                <a:rPr lang="zh-CN" altLang="en-US" sz="1400">
                  <a:solidFill>
                    <a:srgbClr val="333399"/>
                  </a:solidFill>
                  <a:latin typeface="Times New Roman" pitchFamily="18" charset="0"/>
                  <a:ea typeface="黑体" pitchFamily="49" charset="-122"/>
                </a:rPr>
                <a:t>的信号</a:t>
              </a:r>
            </a:p>
          </p:txBody>
        </p:sp>
        <p:sp>
          <p:nvSpPr>
            <p:cNvPr id="44122" name="Line 20"/>
            <p:cNvSpPr>
              <a:spLocks noChangeShapeType="1"/>
            </p:cNvSpPr>
            <p:nvPr/>
          </p:nvSpPr>
          <p:spPr bwMode="auto">
            <a:xfrm>
              <a:off x="0" y="0"/>
              <a:ext cx="714"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3330" name="Group 18"/>
          <p:cNvGrpSpPr>
            <a:grpSpLocks/>
          </p:cNvGrpSpPr>
          <p:nvPr/>
        </p:nvGrpSpPr>
        <p:grpSpPr bwMode="auto">
          <a:xfrm>
            <a:off x="6804433" y="3370803"/>
            <a:ext cx="592034" cy="576263"/>
            <a:chOff x="0" y="0"/>
            <a:chExt cx="373" cy="484"/>
          </a:xfrm>
        </p:grpSpPr>
        <p:sp>
          <p:nvSpPr>
            <p:cNvPr id="44119" name="Rectangle 8"/>
            <p:cNvSpPr>
              <a:spLocks noChangeArrowheads="1"/>
            </p:cNvSpPr>
            <p:nvPr/>
          </p:nvSpPr>
          <p:spPr bwMode="auto">
            <a:xfrm>
              <a:off x="16" y="47"/>
              <a:ext cx="357"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输出数据</a:t>
              </a:r>
            </a:p>
          </p:txBody>
        </p:sp>
        <p:sp>
          <p:nvSpPr>
            <p:cNvPr id="44120" name="Line 21"/>
            <p:cNvSpPr>
              <a:spLocks noChangeShapeType="1"/>
            </p:cNvSpPr>
            <p:nvPr/>
          </p:nvSpPr>
          <p:spPr bwMode="auto">
            <a:xfrm>
              <a:off x="0" y="0"/>
              <a:ext cx="336"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3333" name="Group 21"/>
          <p:cNvGrpSpPr>
            <a:grpSpLocks/>
          </p:cNvGrpSpPr>
          <p:nvPr/>
        </p:nvGrpSpPr>
        <p:grpSpPr bwMode="auto">
          <a:xfrm>
            <a:off x="646001" y="3100390"/>
            <a:ext cx="850752" cy="545306"/>
            <a:chOff x="0" y="0"/>
            <a:chExt cx="536" cy="458"/>
          </a:xfrm>
        </p:grpSpPr>
        <p:sp>
          <p:nvSpPr>
            <p:cNvPr id="44117" name="AutoShape 11"/>
            <p:cNvSpPr>
              <a:spLocks noChangeArrowheads="1"/>
            </p:cNvSpPr>
            <p:nvPr/>
          </p:nvSpPr>
          <p:spPr bwMode="auto">
            <a:xfrm>
              <a:off x="0" y="0"/>
              <a:ext cx="536" cy="458"/>
            </a:xfrm>
            <a:prstGeom prst="cube">
              <a:avLst>
                <a:gd name="adj" fmla="val 13069"/>
              </a:avLst>
            </a:prstGeom>
            <a:solidFill>
              <a:srgbClr val="FFFF66"/>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18" name="Rectangle 22"/>
            <p:cNvSpPr>
              <a:spLocks noChangeArrowheads="1"/>
            </p:cNvSpPr>
            <p:nvPr/>
          </p:nvSpPr>
          <p:spPr bwMode="auto">
            <a:xfrm>
              <a:off x="42" y="128"/>
              <a:ext cx="44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源点</a:t>
              </a:r>
            </a:p>
          </p:txBody>
        </p:sp>
      </p:grpSp>
      <p:grpSp>
        <p:nvGrpSpPr>
          <p:cNvPr id="13336" name="Group 24"/>
          <p:cNvGrpSpPr>
            <a:grpSpLocks/>
          </p:cNvGrpSpPr>
          <p:nvPr/>
        </p:nvGrpSpPr>
        <p:grpSpPr bwMode="auto">
          <a:xfrm>
            <a:off x="7388530" y="3100390"/>
            <a:ext cx="850752" cy="545306"/>
            <a:chOff x="0" y="0"/>
            <a:chExt cx="536" cy="458"/>
          </a:xfrm>
        </p:grpSpPr>
        <p:sp>
          <p:nvSpPr>
            <p:cNvPr id="44115" name="AutoShape 15"/>
            <p:cNvSpPr>
              <a:spLocks noChangeArrowheads="1"/>
            </p:cNvSpPr>
            <p:nvPr/>
          </p:nvSpPr>
          <p:spPr bwMode="auto">
            <a:xfrm>
              <a:off x="0" y="0"/>
              <a:ext cx="536" cy="458"/>
            </a:xfrm>
            <a:prstGeom prst="cube">
              <a:avLst>
                <a:gd name="adj" fmla="val 13069"/>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16" name="Rectangle 23"/>
            <p:cNvSpPr>
              <a:spLocks noChangeArrowheads="1"/>
            </p:cNvSpPr>
            <p:nvPr/>
          </p:nvSpPr>
          <p:spPr bwMode="auto">
            <a:xfrm>
              <a:off x="45" y="137"/>
              <a:ext cx="44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终点</a:t>
              </a:r>
            </a:p>
          </p:txBody>
        </p:sp>
      </p:grpSp>
      <p:grpSp>
        <p:nvGrpSpPr>
          <p:cNvPr id="13339" name="Group 27"/>
          <p:cNvGrpSpPr>
            <a:grpSpLocks/>
          </p:cNvGrpSpPr>
          <p:nvPr/>
        </p:nvGrpSpPr>
        <p:grpSpPr bwMode="auto">
          <a:xfrm>
            <a:off x="1949166" y="3100390"/>
            <a:ext cx="923765" cy="545306"/>
            <a:chOff x="0" y="0"/>
            <a:chExt cx="581" cy="458"/>
          </a:xfrm>
        </p:grpSpPr>
        <p:sp>
          <p:nvSpPr>
            <p:cNvPr id="44113" name="AutoShape 12"/>
            <p:cNvSpPr>
              <a:spLocks noChangeArrowheads="1"/>
            </p:cNvSpPr>
            <p:nvPr/>
          </p:nvSpPr>
          <p:spPr bwMode="auto">
            <a:xfrm>
              <a:off x="28" y="0"/>
              <a:ext cx="537" cy="458"/>
            </a:xfrm>
            <a:prstGeom prst="cube">
              <a:avLst>
                <a:gd name="adj" fmla="val 13069"/>
              </a:avLst>
            </a:prstGeom>
            <a:solidFill>
              <a:srgbClr val="FFFF66"/>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14" name="Rectangle 24"/>
            <p:cNvSpPr>
              <a:spLocks noChangeArrowheads="1"/>
            </p:cNvSpPr>
            <p:nvPr/>
          </p:nvSpPr>
          <p:spPr bwMode="auto">
            <a:xfrm>
              <a:off x="0" y="137"/>
              <a:ext cx="58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发送器</a:t>
              </a:r>
            </a:p>
          </p:txBody>
        </p:sp>
      </p:grpSp>
      <p:grpSp>
        <p:nvGrpSpPr>
          <p:cNvPr id="13342" name="Group 30"/>
          <p:cNvGrpSpPr>
            <a:grpSpLocks/>
          </p:cNvGrpSpPr>
          <p:nvPr/>
        </p:nvGrpSpPr>
        <p:grpSpPr bwMode="auto">
          <a:xfrm>
            <a:off x="5998265" y="3100390"/>
            <a:ext cx="922177" cy="545306"/>
            <a:chOff x="0" y="0"/>
            <a:chExt cx="581" cy="458"/>
          </a:xfrm>
        </p:grpSpPr>
        <p:sp>
          <p:nvSpPr>
            <p:cNvPr id="44111" name="AutoShape 14"/>
            <p:cNvSpPr>
              <a:spLocks noChangeArrowheads="1"/>
            </p:cNvSpPr>
            <p:nvPr/>
          </p:nvSpPr>
          <p:spPr bwMode="auto">
            <a:xfrm>
              <a:off x="27" y="0"/>
              <a:ext cx="535" cy="458"/>
            </a:xfrm>
            <a:prstGeom prst="cube">
              <a:avLst>
                <a:gd name="adj" fmla="val 13069"/>
              </a:avLst>
            </a:prstGeom>
            <a:solidFill>
              <a:srgbClr val="FFCCFF"/>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12" name="Rectangle 25"/>
            <p:cNvSpPr>
              <a:spLocks noChangeArrowheads="1"/>
            </p:cNvSpPr>
            <p:nvPr/>
          </p:nvSpPr>
          <p:spPr bwMode="auto">
            <a:xfrm>
              <a:off x="0" y="128"/>
              <a:ext cx="58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接收器</a:t>
              </a:r>
            </a:p>
          </p:txBody>
        </p:sp>
      </p:grpSp>
      <p:sp>
        <p:nvSpPr>
          <p:cNvPr id="44049" name="Line 26"/>
          <p:cNvSpPr>
            <a:spLocks noChangeShapeType="1"/>
          </p:cNvSpPr>
          <p:nvPr/>
        </p:nvSpPr>
        <p:spPr bwMode="auto">
          <a:xfrm>
            <a:off x="2561780" y="2040731"/>
            <a:ext cx="3479196"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44050" name="Line 27"/>
          <p:cNvSpPr>
            <a:spLocks noChangeShapeType="1"/>
          </p:cNvSpPr>
          <p:nvPr/>
        </p:nvSpPr>
        <p:spPr bwMode="auto">
          <a:xfrm>
            <a:off x="1355490" y="2040875"/>
            <a:ext cx="847578" cy="2381"/>
          </a:xfrm>
          <a:prstGeom prst="line">
            <a:avLst/>
          </a:prstGeom>
          <a:noFill/>
          <a:ln w="76200" cmpd="tri">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44051" name="Rectangle 28"/>
          <p:cNvSpPr>
            <a:spLocks noChangeArrowheads="1"/>
          </p:cNvSpPr>
          <p:nvPr/>
        </p:nvSpPr>
        <p:spPr bwMode="auto">
          <a:xfrm>
            <a:off x="1691981" y="2203849"/>
            <a:ext cx="1355490" cy="29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Arial" charset="0"/>
                <a:ea typeface="黑体" pitchFamily="49" charset="-122"/>
              </a:rPr>
              <a:t>调制解调器</a:t>
            </a:r>
          </a:p>
        </p:txBody>
      </p:sp>
      <p:sp>
        <p:nvSpPr>
          <p:cNvPr id="44052" name="Line 29"/>
          <p:cNvSpPr>
            <a:spLocks noChangeShapeType="1"/>
          </p:cNvSpPr>
          <p:nvPr/>
        </p:nvSpPr>
        <p:spPr bwMode="auto">
          <a:xfrm>
            <a:off x="6607759" y="2040731"/>
            <a:ext cx="922177" cy="0"/>
          </a:xfrm>
          <a:prstGeom prst="line">
            <a:avLst/>
          </a:prstGeom>
          <a:noFill/>
          <a:ln w="76200" cmpd="tri">
            <a:solidFill>
              <a:srgbClr val="333399"/>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grpSp>
        <p:nvGrpSpPr>
          <p:cNvPr id="44053" name="Group 37"/>
          <p:cNvGrpSpPr>
            <a:grpSpLocks/>
          </p:cNvGrpSpPr>
          <p:nvPr/>
        </p:nvGrpSpPr>
        <p:grpSpPr bwMode="auto">
          <a:xfrm>
            <a:off x="3636333" y="1641874"/>
            <a:ext cx="1582462" cy="757238"/>
            <a:chOff x="0" y="0"/>
            <a:chExt cx="1769" cy="816"/>
          </a:xfrm>
        </p:grpSpPr>
        <p:sp>
          <p:nvSpPr>
            <p:cNvPr id="44094" name="Oval 81"/>
            <p:cNvSpPr>
              <a:spLocks noChangeArrowheads="1"/>
            </p:cNvSpPr>
            <p:nvPr/>
          </p:nvSpPr>
          <p:spPr bwMode="auto">
            <a:xfrm>
              <a:off x="1205" y="266"/>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095" name="Oval 82"/>
            <p:cNvSpPr>
              <a:spLocks noChangeArrowheads="1"/>
            </p:cNvSpPr>
            <p:nvPr/>
          </p:nvSpPr>
          <p:spPr bwMode="auto">
            <a:xfrm>
              <a:off x="543" y="479"/>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096" name="Oval 83"/>
            <p:cNvSpPr>
              <a:spLocks noChangeArrowheads="1"/>
            </p:cNvSpPr>
            <p:nvPr/>
          </p:nvSpPr>
          <p:spPr bwMode="auto">
            <a:xfrm>
              <a:off x="117" y="409"/>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097" name="Oval 84"/>
            <p:cNvSpPr>
              <a:spLocks noChangeArrowheads="1"/>
            </p:cNvSpPr>
            <p:nvPr/>
          </p:nvSpPr>
          <p:spPr bwMode="auto">
            <a:xfrm>
              <a:off x="0" y="289"/>
              <a:ext cx="383" cy="25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098" name="Oval 85"/>
            <p:cNvSpPr>
              <a:spLocks noChangeArrowheads="1"/>
            </p:cNvSpPr>
            <p:nvPr/>
          </p:nvSpPr>
          <p:spPr bwMode="auto">
            <a:xfrm>
              <a:off x="181" y="89"/>
              <a:ext cx="577"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099" name="Oval 86"/>
            <p:cNvSpPr>
              <a:spLocks noChangeArrowheads="1"/>
            </p:cNvSpPr>
            <p:nvPr/>
          </p:nvSpPr>
          <p:spPr bwMode="auto">
            <a:xfrm>
              <a:off x="607" y="0"/>
              <a:ext cx="758"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00" name="Oval 87"/>
            <p:cNvSpPr>
              <a:spLocks noChangeArrowheads="1"/>
            </p:cNvSpPr>
            <p:nvPr/>
          </p:nvSpPr>
          <p:spPr bwMode="auto">
            <a:xfrm>
              <a:off x="1120" y="96"/>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01" name="Oval 88"/>
            <p:cNvSpPr>
              <a:spLocks noChangeArrowheads="1"/>
            </p:cNvSpPr>
            <p:nvPr/>
          </p:nvSpPr>
          <p:spPr bwMode="auto">
            <a:xfrm>
              <a:off x="319" y="192"/>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02" name="Oval 89"/>
            <p:cNvSpPr>
              <a:spLocks noChangeArrowheads="1"/>
            </p:cNvSpPr>
            <p:nvPr/>
          </p:nvSpPr>
          <p:spPr bwMode="auto">
            <a:xfrm rot="1336630">
              <a:off x="1089" y="272"/>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03" name="Oval 90"/>
            <p:cNvSpPr>
              <a:spLocks noChangeArrowheads="1"/>
            </p:cNvSpPr>
            <p:nvPr/>
          </p:nvSpPr>
          <p:spPr bwMode="auto">
            <a:xfrm>
              <a:off x="619" y="15"/>
              <a:ext cx="756"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04" name="Oval 91"/>
            <p:cNvSpPr>
              <a:spLocks noChangeArrowheads="1"/>
            </p:cNvSpPr>
            <p:nvPr/>
          </p:nvSpPr>
          <p:spPr bwMode="auto">
            <a:xfrm>
              <a:off x="192" y="104"/>
              <a:ext cx="575" cy="31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05" name="Oval 92"/>
            <p:cNvSpPr>
              <a:spLocks noChangeArrowheads="1"/>
            </p:cNvSpPr>
            <p:nvPr/>
          </p:nvSpPr>
          <p:spPr bwMode="auto">
            <a:xfrm>
              <a:off x="11" y="305"/>
              <a:ext cx="383" cy="254"/>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06" name="Oval 93"/>
            <p:cNvSpPr>
              <a:spLocks noChangeArrowheads="1"/>
            </p:cNvSpPr>
            <p:nvPr/>
          </p:nvSpPr>
          <p:spPr bwMode="auto">
            <a:xfrm>
              <a:off x="1130" y="113"/>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07" name="Oval 94"/>
            <p:cNvSpPr>
              <a:spLocks noChangeArrowheads="1"/>
            </p:cNvSpPr>
            <p:nvPr/>
          </p:nvSpPr>
          <p:spPr bwMode="auto">
            <a:xfrm>
              <a:off x="1214" y="280"/>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08" name="Oval 95"/>
            <p:cNvSpPr>
              <a:spLocks noChangeArrowheads="1"/>
            </p:cNvSpPr>
            <p:nvPr/>
          </p:nvSpPr>
          <p:spPr bwMode="auto">
            <a:xfrm>
              <a:off x="330" y="208"/>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09" name="Oval 96"/>
            <p:cNvSpPr>
              <a:spLocks noChangeArrowheads="1"/>
            </p:cNvSpPr>
            <p:nvPr/>
          </p:nvSpPr>
          <p:spPr bwMode="auto">
            <a:xfrm>
              <a:off x="128" y="423"/>
              <a:ext cx="586" cy="281"/>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400">
                <a:latin typeface="Tahoma" pitchFamily="34" charset="0"/>
                <a:ea typeface="宋体" pitchFamily="2" charset="-122"/>
              </a:endParaRPr>
            </a:p>
          </p:txBody>
        </p:sp>
        <p:sp>
          <p:nvSpPr>
            <p:cNvPr id="44110" name="Freeform 97"/>
            <p:cNvSpPr>
              <a:spLocks/>
            </p:cNvSpPr>
            <p:nvPr/>
          </p:nvSpPr>
          <p:spPr bwMode="auto">
            <a:xfrm>
              <a:off x="182" y="129"/>
              <a:ext cx="1451" cy="597"/>
            </a:xfrm>
            <a:custGeom>
              <a:avLst/>
              <a:gdLst>
                <a:gd name="T0" fmla="*/ 0 w 1447"/>
                <a:gd name="T1" fmla="*/ 2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09 w 1447"/>
                <a:gd name="T21" fmla="*/ 1 h 1128"/>
                <a:gd name="T22" fmla="*/ 297 w 1447"/>
                <a:gd name="T23" fmla="*/ 1 h 1128"/>
                <a:gd name="T24" fmla="*/ 337 w 1447"/>
                <a:gd name="T25" fmla="*/ 1 h 1128"/>
                <a:gd name="T26" fmla="*/ 361 w 1447"/>
                <a:gd name="T27" fmla="*/ 1 h 1128"/>
                <a:gd name="T28" fmla="*/ 433 w 1447"/>
                <a:gd name="T29" fmla="*/ 1 h 1128"/>
                <a:gd name="T30" fmla="*/ 513 w 1447"/>
                <a:gd name="T31" fmla="*/ 0 h 1128"/>
                <a:gd name="T32" fmla="*/ 826 w 1447"/>
                <a:gd name="T33" fmla="*/ 1 h 1128"/>
                <a:gd name="T34" fmla="*/ 1083 w 1447"/>
                <a:gd name="T35" fmla="*/ 1 h 1128"/>
                <a:gd name="T36" fmla="*/ 1107 w 1447"/>
                <a:gd name="T37" fmla="*/ 1 h 1128"/>
                <a:gd name="T38" fmla="*/ 1131 w 1447"/>
                <a:gd name="T39" fmla="*/ 1 h 1128"/>
                <a:gd name="T40" fmla="*/ 1251 w 1447"/>
                <a:gd name="T41" fmla="*/ 1 h 1128"/>
                <a:gd name="T42" fmla="*/ 1332 w 1447"/>
                <a:gd name="T43" fmla="*/ 1 h 1128"/>
                <a:gd name="T44" fmla="*/ 1380 w 1447"/>
                <a:gd name="T45" fmla="*/ 2 h 1128"/>
                <a:gd name="T46" fmla="*/ 1396 w 1447"/>
                <a:gd name="T47" fmla="*/ 2 h 1128"/>
                <a:gd name="T48" fmla="*/ 1428 w 1447"/>
                <a:gd name="T49" fmla="*/ 2 h 1128"/>
                <a:gd name="T50" fmla="*/ 1452 w 1447"/>
                <a:gd name="T51" fmla="*/ 2 h 1128"/>
                <a:gd name="T52" fmla="*/ 1468 w 1447"/>
                <a:gd name="T53" fmla="*/ 2 h 1128"/>
                <a:gd name="T54" fmla="*/ 1468 w 1447"/>
                <a:gd name="T55" fmla="*/ 3 h 1128"/>
                <a:gd name="T56" fmla="*/ 1452 w 1447"/>
                <a:gd name="T57" fmla="*/ 3 h 1128"/>
                <a:gd name="T58" fmla="*/ 1404 w 1447"/>
                <a:gd name="T59" fmla="*/ 3 h 1128"/>
                <a:gd name="T60" fmla="*/ 1388 w 1447"/>
                <a:gd name="T61" fmla="*/ 3 h 1128"/>
                <a:gd name="T62" fmla="*/ 1340 w 1447"/>
                <a:gd name="T63" fmla="*/ 3 h 1128"/>
                <a:gd name="T64" fmla="*/ 1243 w 1447"/>
                <a:gd name="T65" fmla="*/ 3 h 1128"/>
                <a:gd name="T66" fmla="*/ 1195 w 1447"/>
                <a:gd name="T67" fmla="*/ 3 h 1128"/>
                <a:gd name="T68" fmla="*/ 1139 w 1447"/>
                <a:gd name="T69" fmla="*/ 4 h 1128"/>
                <a:gd name="T70" fmla="*/ 449 w 1447"/>
                <a:gd name="T71" fmla="*/ 4 h 1128"/>
                <a:gd name="T72" fmla="*/ 369 w 1447"/>
                <a:gd name="T73" fmla="*/ 3 h 1128"/>
                <a:gd name="T74" fmla="*/ 313 w 1447"/>
                <a:gd name="T75" fmla="*/ 3 h 1128"/>
                <a:gd name="T76" fmla="*/ 249 w 1447"/>
                <a:gd name="T77" fmla="*/ 3 h 1128"/>
                <a:gd name="T78" fmla="*/ 209 w 1447"/>
                <a:gd name="T79" fmla="*/ 3 h 1128"/>
                <a:gd name="T80" fmla="*/ 120 w 1447"/>
                <a:gd name="T81" fmla="*/ 2 h 1128"/>
                <a:gd name="T82" fmla="*/ 56 w 1447"/>
                <a:gd name="T83" fmla="*/ 2 h 1128"/>
                <a:gd name="T84" fmla="*/ 16 w 1447"/>
                <a:gd name="T85" fmla="*/ 2 h 1128"/>
                <a:gd name="T86" fmla="*/ 8 w 1447"/>
                <a:gd name="T87" fmla="*/ 2 h 1128"/>
                <a:gd name="T88" fmla="*/ 0 w 1447"/>
                <a:gd name="T89" fmla="*/ 2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054" name="Rectangle 42"/>
          <p:cNvSpPr>
            <a:spLocks noChangeArrowheads="1"/>
          </p:cNvSpPr>
          <p:nvPr/>
        </p:nvSpPr>
        <p:spPr bwMode="auto">
          <a:xfrm>
            <a:off x="684095" y="2258620"/>
            <a:ext cx="871386" cy="29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400">
                <a:solidFill>
                  <a:srgbClr val="333399"/>
                </a:solidFill>
                <a:latin typeface="Arial" charset="0"/>
                <a:ea typeface="黑体" pitchFamily="49" charset="-122"/>
              </a:rPr>
              <a:t>PC </a:t>
            </a:r>
            <a:r>
              <a:rPr lang="zh-CN" altLang="en-US" sz="1400">
                <a:solidFill>
                  <a:srgbClr val="333399"/>
                </a:solidFill>
                <a:latin typeface="Arial" charset="0"/>
                <a:ea typeface="黑体" pitchFamily="49" charset="-122"/>
              </a:rPr>
              <a:t>机</a:t>
            </a:r>
          </a:p>
        </p:txBody>
      </p:sp>
      <p:sp>
        <p:nvSpPr>
          <p:cNvPr id="44055" name="Rectangle 43"/>
          <p:cNvSpPr>
            <a:spLocks noChangeArrowheads="1"/>
          </p:cNvSpPr>
          <p:nvPr/>
        </p:nvSpPr>
        <p:spPr bwMode="auto">
          <a:xfrm>
            <a:off x="3812513" y="1909765"/>
            <a:ext cx="1076844" cy="29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公用电话网</a:t>
            </a:r>
          </a:p>
        </p:txBody>
      </p:sp>
      <p:sp>
        <p:nvSpPr>
          <p:cNvPr id="44056" name="Rectangle 46"/>
          <p:cNvSpPr>
            <a:spLocks noChangeArrowheads="1"/>
          </p:cNvSpPr>
          <p:nvPr/>
        </p:nvSpPr>
        <p:spPr bwMode="auto">
          <a:xfrm>
            <a:off x="5685439" y="2225281"/>
            <a:ext cx="1347554" cy="29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Arial" charset="0"/>
                <a:ea typeface="黑体" pitchFamily="49" charset="-122"/>
              </a:rPr>
              <a:t>调制解调器</a:t>
            </a:r>
          </a:p>
        </p:txBody>
      </p:sp>
      <p:grpSp>
        <p:nvGrpSpPr>
          <p:cNvPr id="44057" name="Group 60"/>
          <p:cNvGrpSpPr>
            <a:grpSpLocks/>
          </p:cNvGrpSpPr>
          <p:nvPr/>
        </p:nvGrpSpPr>
        <p:grpSpPr bwMode="auto">
          <a:xfrm>
            <a:off x="2774470" y="1715691"/>
            <a:ext cx="653936" cy="254794"/>
            <a:chOff x="0" y="0"/>
            <a:chExt cx="496" cy="254"/>
          </a:xfrm>
        </p:grpSpPr>
        <p:sp>
          <p:nvSpPr>
            <p:cNvPr id="44090" name="Freeform 48"/>
            <p:cNvSpPr>
              <a:spLocks/>
            </p:cNvSpPr>
            <p:nvPr/>
          </p:nvSpPr>
          <p:spPr bwMode="auto">
            <a:xfrm>
              <a:off x="0" y="86"/>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91" name="Freeform 49"/>
            <p:cNvSpPr>
              <a:spLocks/>
            </p:cNvSpPr>
            <p:nvPr/>
          </p:nvSpPr>
          <p:spPr bwMode="auto">
            <a:xfrm>
              <a:off x="92" y="0"/>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92" name="Freeform 50"/>
            <p:cNvSpPr>
              <a:spLocks/>
            </p:cNvSpPr>
            <p:nvPr/>
          </p:nvSpPr>
          <p:spPr bwMode="auto">
            <a:xfrm>
              <a:off x="404" y="86"/>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93" name="Freeform 51"/>
            <p:cNvSpPr>
              <a:spLocks/>
            </p:cNvSpPr>
            <p:nvPr/>
          </p:nvSpPr>
          <p:spPr bwMode="auto">
            <a:xfrm>
              <a:off x="247" y="0"/>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058" name="Freeform 52"/>
          <p:cNvSpPr>
            <a:spLocks/>
          </p:cNvSpPr>
          <p:nvPr/>
        </p:nvSpPr>
        <p:spPr bwMode="auto">
          <a:xfrm>
            <a:off x="1465152" y="1791893"/>
            <a:ext cx="741233" cy="123825"/>
          </a:xfrm>
          <a:custGeom>
            <a:avLst/>
            <a:gdLst>
              <a:gd name="T0" fmla="*/ 0 w 672"/>
              <a:gd name="T1" fmla="*/ 2147483647 h 288"/>
              <a:gd name="T2" fmla="*/ 2147483647 w 672"/>
              <a:gd name="T3" fmla="*/ 2147483647 h 288"/>
              <a:gd name="T4" fmla="*/ 2147483647 w 672"/>
              <a:gd name="T5" fmla="*/ 0 h 288"/>
              <a:gd name="T6" fmla="*/ 2147483647 w 672"/>
              <a:gd name="T7" fmla="*/ 0 h 288"/>
              <a:gd name="T8" fmla="*/ 2147483647 w 672"/>
              <a:gd name="T9" fmla="*/ 2147483647 h 288"/>
              <a:gd name="T10" fmla="*/ 2147483647 w 672"/>
              <a:gd name="T11" fmla="*/ 2147483647 h 288"/>
              <a:gd name="T12" fmla="*/ 2147483647 w 672"/>
              <a:gd name="T13" fmla="*/ 0 h 288"/>
              <a:gd name="T14" fmla="*/ 2147483647 w 672"/>
              <a:gd name="T15" fmla="*/ 0 h 288"/>
              <a:gd name="T16" fmla="*/ 2147483647 w 672"/>
              <a:gd name="T17" fmla="*/ 2147483647 h 288"/>
              <a:gd name="T18" fmla="*/ 2147483647 w 672"/>
              <a:gd name="T19" fmla="*/ 2147483647 h 288"/>
              <a:gd name="T20" fmla="*/ 2147483647 w 672"/>
              <a:gd name="T21" fmla="*/ 0 h 288"/>
              <a:gd name="T22" fmla="*/ 2147483647 w 672"/>
              <a:gd name="T23" fmla="*/ 0 h 288"/>
              <a:gd name="T24" fmla="*/ 2147483647 w 672"/>
              <a:gd name="T25" fmla="*/ 2147483647 h 288"/>
              <a:gd name="T26" fmla="*/ 2147483647 w 672"/>
              <a:gd name="T27" fmla="*/ 2147483647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44059" name="Rectangle 53"/>
          <p:cNvSpPr>
            <a:spLocks noChangeArrowheads="1"/>
          </p:cNvSpPr>
          <p:nvPr/>
        </p:nvSpPr>
        <p:spPr bwMode="auto">
          <a:xfrm>
            <a:off x="1188975" y="1438279"/>
            <a:ext cx="1450723" cy="29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Arial" charset="0"/>
                <a:ea typeface="黑体" pitchFamily="49" charset="-122"/>
              </a:rPr>
              <a:t>数字比特流</a:t>
            </a:r>
          </a:p>
        </p:txBody>
      </p:sp>
      <p:sp>
        <p:nvSpPr>
          <p:cNvPr id="44060" name="Rectangle 54"/>
          <p:cNvSpPr>
            <a:spLocks noChangeArrowheads="1"/>
          </p:cNvSpPr>
          <p:nvPr/>
        </p:nvSpPr>
        <p:spPr bwMode="auto">
          <a:xfrm>
            <a:off x="6464908" y="1426372"/>
            <a:ext cx="1420565" cy="29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Arial" charset="0"/>
                <a:ea typeface="黑体" pitchFamily="49" charset="-122"/>
              </a:rPr>
              <a:t>数字比特流</a:t>
            </a:r>
          </a:p>
        </p:txBody>
      </p:sp>
      <p:sp>
        <p:nvSpPr>
          <p:cNvPr id="44061" name="Rectangle 55"/>
          <p:cNvSpPr>
            <a:spLocks noChangeArrowheads="1"/>
          </p:cNvSpPr>
          <p:nvPr/>
        </p:nvSpPr>
        <p:spPr bwMode="auto">
          <a:xfrm>
            <a:off x="2628444" y="1426372"/>
            <a:ext cx="1204704" cy="29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Arial" charset="0"/>
                <a:ea typeface="黑体" pitchFamily="49" charset="-122"/>
              </a:rPr>
              <a:t>模拟信号</a:t>
            </a:r>
          </a:p>
        </p:txBody>
      </p:sp>
      <p:sp>
        <p:nvSpPr>
          <p:cNvPr id="44062" name="Rectangle 56"/>
          <p:cNvSpPr>
            <a:spLocks noChangeArrowheads="1"/>
          </p:cNvSpPr>
          <p:nvPr/>
        </p:nvSpPr>
        <p:spPr bwMode="auto">
          <a:xfrm>
            <a:off x="5225145" y="1426372"/>
            <a:ext cx="1218988" cy="29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Arial" charset="0"/>
                <a:ea typeface="黑体" pitchFamily="49" charset="-122"/>
              </a:rPr>
              <a:t>模拟信号 </a:t>
            </a:r>
          </a:p>
        </p:txBody>
      </p:sp>
      <p:sp>
        <p:nvSpPr>
          <p:cNvPr id="44063" name="Rectangle 57"/>
          <p:cNvSpPr>
            <a:spLocks noChangeArrowheads="1"/>
          </p:cNvSpPr>
          <p:nvPr/>
        </p:nvSpPr>
        <p:spPr bwMode="auto">
          <a:xfrm>
            <a:off x="292051" y="1426512"/>
            <a:ext cx="709490" cy="51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Arial" charset="0"/>
                <a:ea typeface="黑体" pitchFamily="49" charset="-122"/>
              </a:rPr>
              <a:t>输入</a:t>
            </a:r>
          </a:p>
          <a:p>
            <a:pPr>
              <a:spcBef>
                <a:spcPct val="0"/>
              </a:spcBef>
              <a:buClrTx/>
              <a:buSzTx/>
              <a:buFontTx/>
              <a:buNone/>
            </a:pPr>
            <a:r>
              <a:rPr lang="zh-CN" altLang="en-US" sz="1400">
                <a:solidFill>
                  <a:srgbClr val="333399"/>
                </a:solidFill>
                <a:latin typeface="Arial" charset="0"/>
                <a:ea typeface="黑体" pitchFamily="49" charset="-122"/>
              </a:rPr>
              <a:t>汉字</a:t>
            </a:r>
          </a:p>
        </p:txBody>
      </p:sp>
      <p:sp>
        <p:nvSpPr>
          <p:cNvPr id="44064" name="Rectangle 58"/>
          <p:cNvSpPr>
            <a:spLocks noChangeArrowheads="1"/>
          </p:cNvSpPr>
          <p:nvPr/>
        </p:nvSpPr>
        <p:spPr bwMode="auto">
          <a:xfrm>
            <a:off x="7993264" y="1406271"/>
            <a:ext cx="709490" cy="51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Arial" charset="0"/>
                <a:ea typeface="黑体" pitchFamily="49" charset="-122"/>
              </a:rPr>
              <a:t>显示</a:t>
            </a:r>
          </a:p>
          <a:p>
            <a:pPr>
              <a:spcBef>
                <a:spcPct val="0"/>
              </a:spcBef>
              <a:buClrTx/>
              <a:buSzTx/>
              <a:buFontTx/>
              <a:buNone/>
            </a:pPr>
            <a:r>
              <a:rPr lang="zh-CN" altLang="en-US" sz="1400">
                <a:solidFill>
                  <a:srgbClr val="333399"/>
                </a:solidFill>
                <a:latin typeface="Arial" charset="0"/>
                <a:ea typeface="黑体" pitchFamily="49" charset="-122"/>
              </a:rPr>
              <a:t>汉字</a:t>
            </a:r>
          </a:p>
        </p:txBody>
      </p:sp>
      <p:sp>
        <p:nvSpPr>
          <p:cNvPr id="44065" name="Freeform 59"/>
          <p:cNvSpPr>
            <a:spLocks/>
          </p:cNvSpPr>
          <p:nvPr/>
        </p:nvSpPr>
        <p:spPr bwMode="auto">
          <a:xfrm>
            <a:off x="6645710" y="1807370"/>
            <a:ext cx="742821" cy="123825"/>
          </a:xfrm>
          <a:custGeom>
            <a:avLst/>
            <a:gdLst>
              <a:gd name="T0" fmla="*/ 0 w 672"/>
              <a:gd name="T1" fmla="*/ 2147483647 h 288"/>
              <a:gd name="T2" fmla="*/ 2147483647 w 672"/>
              <a:gd name="T3" fmla="*/ 2147483647 h 288"/>
              <a:gd name="T4" fmla="*/ 2147483647 w 672"/>
              <a:gd name="T5" fmla="*/ 0 h 288"/>
              <a:gd name="T6" fmla="*/ 2147483647 w 672"/>
              <a:gd name="T7" fmla="*/ 0 h 288"/>
              <a:gd name="T8" fmla="*/ 2147483647 w 672"/>
              <a:gd name="T9" fmla="*/ 2147483647 h 288"/>
              <a:gd name="T10" fmla="*/ 2147483647 w 672"/>
              <a:gd name="T11" fmla="*/ 2147483647 h 288"/>
              <a:gd name="T12" fmla="*/ 2147483647 w 672"/>
              <a:gd name="T13" fmla="*/ 0 h 288"/>
              <a:gd name="T14" fmla="*/ 2147483647 w 672"/>
              <a:gd name="T15" fmla="*/ 0 h 288"/>
              <a:gd name="T16" fmla="*/ 2147483647 w 672"/>
              <a:gd name="T17" fmla="*/ 2147483647 h 288"/>
              <a:gd name="T18" fmla="*/ 2147483647 w 672"/>
              <a:gd name="T19" fmla="*/ 2147483647 h 288"/>
              <a:gd name="T20" fmla="*/ 2147483647 w 672"/>
              <a:gd name="T21" fmla="*/ 0 h 288"/>
              <a:gd name="T22" fmla="*/ 2147483647 w 672"/>
              <a:gd name="T23" fmla="*/ 0 h 288"/>
              <a:gd name="T24" fmla="*/ 2147483647 w 672"/>
              <a:gd name="T25" fmla="*/ 2147483647 h 288"/>
              <a:gd name="T26" fmla="*/ 2147483647 w 672"/>
              <a:gd name="T27" fmla="*/ 2147483647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grpSp>
        <p:nvGrpSpPr>
          <p:cNvPr id="44066" name="Group 73"/>
          <p:cNvGrpSpPr>
            <a:grpSpLocks/>
          </p:cNvGrpSpPr>
          <p:nvPr/>
        </p:nvGrpSpPr>
        <p:grpSpPr bwMode="auto">
          <a:xfrm>
            <a:off x="5387041" y="1715691"/>
            <a:ext cx="653936" cy="254794"/>
            <a:chOff x="0" y="0"/>
            <a:chExt cx="496" cy="254"/>
          </a:xfrm>
        </p:grpSpPr>
        <p:sp>
          <p:nvSpPr>
            <p:cNvPr id="44086" name="Freeform 61"/>
            <p:cNvSpPr>
              <a:spLocks/>
            </p:cNvSpPr>
            <p:nvPr/>
          </p:nvSpPr>
          <p:spPr bwMode="auto">
            <a:xfrm>
              <a:off x="0" y="86"/>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87" name="Freeform 62"/>
            <p:cNvSpPr>
              <a:spLocks/>
            </p:cNvSpPr>
            <p:nvPr/>
          </p:nvSpPr>
          <p:spPr bwMode="auto">
            <a:xfrm>
              <a:off x="92" y="0"/>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88" name="Freeform 63"/>
            <p:cNvSpPr>
              <a:spLocks/>
            </p:cNvSpPr>
            <p:nvPr/>
          </p:nvSpPr>
          <p:spPr bwMode="auto">
            <a:xfrm>
              <a:off x="404" y="86"/>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89" name="Freeform 64"/>
            <p:cNvSpPr>
              <a:spLocks/>
            </p:cNvSpPr>
            <p:nvPr/>
          </p:nvSpPr>
          <p:spPr bwMode="auto">
            <a:xfrm>
              <a:off x="247" y="0"/>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3390" name="Group 78"/>
          <p:cNvGrpSpPr>
            <a:grpSpLocks/>
          </p:cNvGrpSpPr>
          <p:nvPr/>
        </p:nvGrpSpPr>
        <p:grpSpPr bwMode="auto">
          <a:xfrm>
            <a:off x="503294" y="1110854"/>
            <a:ext cx="7736131" cy="304800"/>
            <a:chOff x="0" y="0"/>
            <a:chExt cx="4873" cy="256"/>
          </a:xfrm>
        </p:grpSpPr>
        <p:sp>
          <p:nvSpPr>
            <p:cNvPr id="44084" name="Line 65"/>
            <p:cNvSpPr>
              <a:spLocks noChangeShapeType="1"/>
            </p:cNvSpPr>
            <p:nvPr/>
          </p:nvSpPr>
          <p:spPr bwMode="auto">
            <a:xfrm>
              <a:off x="0" y="113"/>
              <a:ext cx="4873" cy="0"/>
            </a:xfrm>
            <a:prstGeom prst="line">
              <a:avLst/>
            </a:prstGeom>
            <a:noFill/>
            <a:ln w="28575">
              <a:solidFill>
                <a:schemeClr val="hlink"/>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85" name="Rectangle 66"/>
            <p:cNvSpPr>
              <a:spLocks noChangeArrowheads="1"/>
            </p:cNvSpPr>
            <p:nvPr/>
          </p:nvSpPr>
          <p:spPr bwMode="auto">
            <a:xfrm>
              <a:off x="1977" y="0"/>
              <a:ext cx="994" cy="2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latin typeface="Arial" charset="0"/>
                  <a:ea typeface="黑体" pitchFamily="49" charset="-122"/>
                </a:rPr>
                <a:t>数据通信系统</a:t>
              </a:r>
            </a:p>
          </p:txBody>
        </p:sp>
      </p:grpSp>
      <p:grpSp>
        <p:nvGrpSpPr>
          <p:cNvPr id="13393" name="Group 81"/>
          <p:cNvGrpSpPr>
            <a:grpSpLocks/>
          </p:cNvGrpSpPr>
          <p:nvPr/>
        </p:nvGrpSpPr>
        <p:grpSpPr bwMode="auto">
          <a:xfrm>
            <a:off x="433315" y="2100263"/>
            <a:ext cx="2839544" cy="1245394"/>
            <a:chOff x="0" y="0"/>
            <a:chExt cx="1788" cy="1046"/>
          </a:xfrm>
        </p:grpSpPr>
        <p:sp>
          <p:nvSpPr>
            <p:cNvPr id="44080" name="Line 68"/>
            <p:cNvSpPr>
              <a:spLocks noChangeShapeType="1"/>
            </p:cNvSpPr>
            <p:nvPr/>
          </p:nvSpPr>
          <p:spPr bwMode="auto">
            <a:xfrm>
              <a:off x="1788" y="0"/>
              <a:ext cx="0" cy="1046"/>
            </a:xfrm>
            <a:prstGeom prst="line">
              <a:avLst/>
            </a:prstGeom>
            <a:noFill/>
            <a:ln w="19050">
              <a:solidFill>
                <a:srgbClr val="333399"/>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4081" name="Group 83"/>
            <p:cNvGrpSpPr>
              <a:grpSpLocks/>
            </p:cNvGrpSpPr>
            <p:nvPr/>
          </p:nvGrpSpPr>
          <p:grpSpPr bwMode="auto">
            <a:xfrm>
              <a:off x="0" y="432"/>
              <a:ext cx="1788" cy="256"/>
              <a:chOff x="0" y="0"/>
              <a:chExt cx="1788" cy="256"/>
            </a:xfrm>
          </p:grpSpPr>
          <p:sp>
            <p:nvSpPr>
              <p:cNvPr id="44082" name="Line 67"/>
              <p:cNvSpPr>
                <a:spLocks noChangeShapeType="1"/>
              </p:cNvSpPr>
              <p:nvPr/>
            </p:nvSpPr>
            <p:spPr bwMode="auto">
              <a:xfrm>
                <a:off x="0" y="137"/>
                <a:ext cx="1788"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83" name="Rectangle 71"/>
              <p:cNvSpPr>
                <a:spLocks noChangeArrowheads="1"/>
              </p:cNvSpPr>
              <p:nvPr/>
            </p:nvSpPr>
            <p:spPr bwMode="auto">
              <a:xfrm>
                <a:off x="581" y="0"/>
                <a:ext cx="620" cy="256"/>
              </a:xfrm>
              <a:prstGeom prst="rect">
                <a:avLst/>
              </a:prstGeom>
              <a:solidFill>
                <a:srgbClr val="FFFF66"/>
              </a:solidFill>
              <a:ln w="12700">
                <a:solidFill>
                  <a:srgbClr val="333399"/>
                </a:solidFill>
                <a:miter lim="800000"/>
                <a:headEnd/>
                <a:tailEnd/>
              </a:ln>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源系统</a:t>
                </a:r>
              </a:p>
            </p:txBody>
          </p:sp>
        </p:grpSp>
      </p:grpSp>
      <p:grpSp>
        <p:nvGrpSpPr>
          <p:cNvPr id="13398" name="Group 86"/>
          <p:cNvGrpSpPr>
            <a:grpSpLocks/>
          </p:cNvGrpSpPr>
          <p:nvPr/>
        </p:nvGrpSpPr>
        <p:grpSpPr bwMode="auto">
          <a:xfrm>
            <a:off x="5542589" y="2626520"/>
            <a:ext cx="2839545" cy="304800"/>
            <a:chOff x="0" y="0"/>
            <a:chExt cx="1789" cy="256"/>
          </a:xfrm>
        </p:grpSpPr>
        <p:sp>
          <p:nvSpPr>
            <p:cNvPr id="44078" name="Line 70"/>
            <p:cNvSpPr>
              <a:spLocks noChangeShapeType="1"/>
            </p:cNvSpPr>
            <p:nvPr/>
          </p:nvSpPr>
          <p:spPr bwMode="auto">
            <a:xfrm>
              <a:off x="0" y="127"/>
              <a:ext cx="1789"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79" name="Rectangle 73"/>
            <p:cNvSpPr>
              <a:spLocks noChangeArrowheads="1"/>
            </p:cNvSpPr>
            <p:nvPr/>
          </p:nvSpPr>
          <p:spPr bwMode="auto">
            <a:xfrm>
              <a:off x="537" y="0"/>
              <a:ext cx="712" cy="256"/>
            </a:xfrm>
            <a:prstGeom prst="rect">
              <a:avLst/>
            </a:prstGeom>
            <a:solidFill>
              <a:srgbClr val="FFCCFF"/>
            </a:solidFill>
            <a:ln w="12700">
              <a:solidFill>
                <a:srgbClr val="333399"/>
              </a:solidFill>
              <a:miter lim="800000"/>
              <a:headEnd/>
              <a:tailEnd/>
            </a:ln>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目的系统</a:t>
              </a:r>
            </a:p>
          </p:txBody>
        </p:sp>
      </p:grpSp>
      <p:grpSp>
        <p:nvGrpSpPr>
          <p:cNvPr id="13401" name="Group 89"/>
          <p:cNvGrpSpPr>
            <a:grpSpLocks/>
          </p:cNvGrpSpPr>
          <p:nvPr/>
        </p:nvGrpSpPr>
        <p:grpSpPr bwMode="auto">
          <a:xfrm>
            <a:off x="3272858" y="2078832"/>
            <a:ext cx="2269731" cy="1294210"/>
            <a:chOff x="0" y="0"/>
            <a:chExt cx="1430" cy="1087"/>
          </a:xfrm>
        </p:grpSpPr>
        <p:sp>
          <p:nvSpPr>
            <p:cNvPr id="44075" name="Line 69"/>
            <p:cNvSpPr>
              <a:spLocks noChangeShapeType="1"/>
            </p:cNvSpPr>
            <p:nvPr/>
          </p:nvSpPr>
          <p:spPr bwMode="auto">
            <a:xfrm>
              <a:off x="0" y="587"/>
              <a:ext cx="1430"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76" name="Rectangle 72"/>
            <p:cNvSpPr>
              <a:spLocks noChangeArrowheads="1"/>
            </p:cNvSpPr>
            <p:nvPr/>
          </p:nvSpPr>
          <p:spPr bwMode="auto">
            <a:xfrm>
              <a:off x="357" y="460"/>
              <a:ext cx="734" cy="256"/>
            </a:xfrm>
            <a:prstGeom prst="rect">
              <a:avLst/>
            </a:prstGeom>
            <a:solidFill>
              <a:srgbClr val="CCFFFF"/>
            </a:solidFill>
            <a:ln w="12700">
              <a:solidFill>
                <a:srgbClr val="333399"/>
              </a:solidFill>
              <a:miter lim="800000"/>
              <a:headEnd/>
              <a:tailEnd/>
            </a:ln>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传输系统</a:t>
              </a:r>
            </a:p>
          </p:txBody>
        </p:sp>
        <p:sp>
          <p:nvSpPr>
            <p:cNvPr id="44077" name="Line 74"/>
            <p:cNvSpPr>
              <a:spLocks noChangeShapeType="1"/>
            </p:cNvSpPr>
            <p:nvPr/>
          </p:nvSpPr>
          <p:spPr bwMode="auto">
            <a:xfrm flipH="1">
              <a:off x="1425" y="0"/>
              <a:ext cx="5" cy="1087"/>
            </a:xfrm>
            <a:prstGeom prst="line">
              <a:avLst/>
            </a:prstGeom>
            <a:noFill/>
            <a:ln w="19050">
              <a:solidFill>
                <a:srgbClr val="333399"/>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407" name="Group 95"/>
          <p:cNvGrpSpPr>
            <a:grpSpLocks/>
          </p:cNvGrpSpPr>
          <p:nvPr/>
        </p:nvGrpSpPr>
        <p:grpSpPr bwMode="auto">
          <a:xfrm>
            <a:off x="8204363" y="3373184"/>
            <a:ext cx="615843" cy="576263"/>
            <a:chOff x="0" y="0"/>
            <a:chExt cx="388" cy="484"/>
          </a:xfrm>
        </p:grpSpPr>
        <p:sp>
          <p:nvSpPr>
            <p:cNvPr id="44073" name="Rectangle 6"/>
            <p:cNvSpPr>
              <a:spLocks noChangeArrowheads="1"/>
            </p:cNvSpPr>
            <p:nvPr/>
          </p:nvSpPr>
          <p:spPr bwMode="auto">
            <a:xfrm>
              <a:off x="31" y="47"/>
              <a:ext cx="357"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400">
                  <a:solidFill>
                    <a:srgbClr val="333399"/>
                  </a:solidFill>
                  <a:latin typeface="Times New Roman" pitchFamily="18" charset="0"/>
                  <a:ea typeface="黑体" pitchFamily="49" charset="-122"/>
                </a:rPr>
                <a:t>输出信息</a:t>
              </a:r>
            </a:p>
          </p:txBody>
        </p:sp>
        <p:sp>
          <p:nvSpPr>
            <p:cNvPr id="44074" name="Line 77"/>
            <p:cNvSpPr>
              <a:spLocks noChangeShapeType="1"/>
            </p:cNvSpPr>
            <p:nvPr/>
          </p:nvSpPr>
          <p:spPr bwMode="auto">
            <a:xfrm>
              <a:off x="0" y="0"/>
              <a:ext cx="335" cy="0"/>
            </a:xfrm>
            <a:prstGeom prst="line">
              <a:avLst/>
            </a:prstGeom>
            <a:noFill/>
            <a:ln w="38100">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44072" name="Rectangle 79"/>
          <p:cNvSpPr>
            <a:spLocks noChangeArrowheads="1"/>
          </p:cNvSpPr>
          <p:nvPr/>
        </p:nvSpPr>
        <p:spPr bwMode="auto">
          <a:xfrm>
            <a:off x="7356929" y="2256238"/>
            <a:ext cx="815833" cy="29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493" tIns="39538" rIns="80493" bIns="39538">
            <a:spAutoFit/>
          </a:bodyPr>
          <a:lstStyle>
            <a:lvl1pPr defTabSz="762000">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defTabSz="76200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defTabSz="7620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defTabSz="7620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defTabSz="762000">
              <a:spcBef>
                <a:spcPct val="20000"/>
              </a:spcBef>
              <a:buClr>
                <a:srgbClr val="8FB08C"/>
              </a:buClr>
              <a:buChar char="•"/>
              <a:defRPr>
                <a:solidFill>
                  <a:schemeClr val="tx1"/>
                </a:solidFill>
                <a:latin typeface="Georgia" pitchFamily="18" charset="0"/>
                <a:ea typeface="方正舒体" pitchFamily="2" charset="-122"/>
              </a:defRPr>
            </a:lvl5pPr>
            <a:lvl6pPr marL="25146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defTabSz="7620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400">
                <a:solidFill>
                  <a:srgbClr val="333399"/>
                </a:solidFill>
                <a:latin typeface="Arial" charset="0"/>
                <a:ea typeface="黑体" pitchFamily="49" charset="-122"/>
              </a:rPr>
              <a:t>PC </a:t>
            </a:r>
            <a:r>
              <a:rPr lang="zh-CN" altLang="en-US" sz="1400">
                <a:solidFill>
                  <a:srgbClr val="333399"/>
                </a:solidFill>
                <a:latin typeface="Arial" charset="0"/>
                <a:ea typeface="黑体" pitchFamily="49" charset="-122"/>
              </a:rPr>
              <a:t>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repeatCount="3000" fill="hold" nodeType="clickEffect">
                                  <p:stCondLst>
                                    <p:cond delay="0"/>
                                  </p:stCondLst>
                                  <p:childTnLst>
                                    <p:set>
                                      <p:cBhvr>
                                        <p:cTn id="6" dur="1" fill="hold">
                                          <p:stCondLst>
                                            <p:cond delay="0"/>
                                          </p:stCondLst>
                                        </p:cTn>
                                        <p:tgtEl>
                                          <p:spTgt spid="13390"/>
                                        </p:tgtEl>
                                        <p:attrNameLst>
                                          <p:attrName>style.visibility</p:attrName>
                                        </p:attrNameLst>
                                      </p:cBhvr>
                                      <p:to>
                                        <p:strVal val="visible"/>
                                      </p:to>
                                    </p:set>
                                  </p:childTnLst>
                                </p:cTn>
                              </p:par>
                            </p:childTnLst>
                          </p:cTn>
                        </p:par>
                        <p:par>
                          <p:cTn id="7" fill="hold" nodeType="afterGroup">
                            <p:stCondLst>
                              <p:cond delay="3"/>
                            </p:stCondLst>
                            <p:childTnLst>
                              <p:par>
                                <p:cTn id="8" presetID="35" presetClass="emph" presetSubtype="0" repeatCount="3000" fill="hold" nodeType="afterEffect">
                                  <p:stCondLst>
                                    <p:cond delay="0"/>
                                  </p:stCondLst>
                                  <p:childTnLst>
                                    <p:anim calcmode="discrete" valueType="str">
                                      <p:cBhvr>
                                        <p:cTn id="9" dur="1000" fill="hold"/>
                                        <p:tgtEl>
                                          <p:spTgt spid="13390"/>
                                        </p:tgtEl>
                                        <p:attrNameLst>
                                          <p:attrName>style.visibility</p:attrName>
                                        </p:attrNameLst>
                                      </p:cBhvr>
                                      <p:tavLst>
                                        <p:tav tm="0">
                                          <p:val>
                                            <p:strVal val="hidden"/>
                                          </p:val>
                                        </p:tav>
                                        <p:tav tm="50000">
                                          <p:val>
                                            <p:strVal val="visible"/>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13393"/>
                                        </p:tgtEl>
                                        <p:attrNameLst>
                                          <p:attrName>style.visibility</p:attrName>
                                        </p:attrNameLst>
                                      </p:cBhvr>
                                      <p:to>
                                        <p:strVal val="visible"/>
                                      </p:to>
                                    </p:set>
                                  </p:childTnLst>
                                </p:cTn>
                              </p:par>
                            </p:childTnLst>
                          </p:cTn>
                        </p:par>
                        <p:par>
                          <p:cTn id="14" fill="hold" nodeType="afterGroup">
                            <p:stCondLst>
                              <p:cond delay="1"/>
                            </p:stCondLst>
                            <p:childTnLst>
                              <p:par>
                                <p:cTn id="15" presetID="35" presetClass="emph" presetSubtype="0" repeatCount="3000" fill="hold" nodeType="afterEffect">
                                  <p:stCondLst>
                                    <p:cond delay="0"/>
                                  </p:stCondLst>
                                  <p:childTnLst>
                                    <p:anim calcmode="discrete" valueType="str">
                                      <p:cBhvr>
                                        <p:cTn id="16" dur="1000" fill="hold"/>
                                        <p:tgtEl>
                                          <p:spTgt spid="13393"/>
                                        </p:tgtEl>
                                        <p:attrNameLst>
                                          <p:attrName>style.visibility</p:attrName>
                                        </p:attrNameLst>
                                      </p:cBhvr>
                                      <p:tavLst>
                                        <p:tav tm="0">
                                          <p:val>
                                            <p:strVal val="hidden"/>
                                          </p:val>
                                        </p:tav>
                                        <p:tav tm="50000">
                                          <p:val>
                                            <p:strVal val="visible"/>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401"/>
                                        </p:tgtEl>
                                        <p:attrNameLst>
                                          <p:attrName>style.visibility</p:attrName>
                                        </p:attrNameLst>
                                      </p:cBhvr>
                                      <p:to>
                                        <p:strVal val="visible"/>
                                      </p:to>
                                    </p:set>
                                  </p:childTnLst>
                                </p:cTn>
                              </p:par>
                            </p:childTnLst>
                          </p:cTn>
                        </p:par>
                        <p:par>
                          <p:cTn id="21" fill="hold" nodeType="afterGroup">
                            <p:stCondLst>
                              <p:cond delay="1"/>
                            </p:stCondLst>
                            <p:childTnLst>
                              <p:par>
                                <p:cTn id="22" presetID="35" presetClass="emph" presetSubtype="0" repeatCount="3000" fill="hold" nodeType="afterEffect">
                                  <p:stCondLst>
                                    <p:cond delay="0"/>
                                  </p:stCondLst>
                                  <p:childTnLst>
                                    <p:anim calcmode="discrete" valueType="str">
                                      <p:cBhvr>
                                        <p:cTn id="23" dur="1000" fill="hold"/>
                                        <p:tgtEl>
                                          <p:spTgt spid="13401"/>
                                        </p:tgtEl>
                                        <p:attrNameLst>
                                          <p:attrName>style.visibility</p:attrName>
                                        </p:attrNameLst>
                                      </p:cBhvr>
                                      <p:tavLst>
                                        <p:tav tm="0">
                                          <p:val>
                                            <p:strVal val="hidden"/>
                                          </p:val>
                                        </p:tav>
                                        <p:tav tm="50000">
                                          <p:val>
                                            <p:strVal val="visible"/>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3398"/>
                                        </p:tgtEl>
                                        <p:attrNameLst>
                                          <p:attrName>style.visibility</p:attrName>
                                        </p:attrNameLst>
                                      </p:cBhvr>
                                      <p:to>
                                        <p:strVal val="visible"/>
                                      </p:to>
                                    </p:set>
                                  </p:childTnLst>
                                </p:cTn>
                              </p:par>
                            </p:childTnLst>
                          </p:cTn>
                        </p:par>
                        <p:par>
                          <p:cTn id="28" fill="hold" nodeType="afterGroup">
                            <p:stCondLst>
                              <p:cond delay="1"/>
                            </p:stCondLst>
                            <p:childTnLst>
                              <p:par>
                                <p:cTn id="29" presetID="35" presetClass="emph" presetSubtype="0" repeatCount="3000" fill="hold" nodeType="afterEffect">
                                  <p:stCondLst>
                                    <p:cond delay="0"/>
                                  </p:stCondLst>
                                  <p:childTnLst>
                                    <p:anim calcmode="discrete" valueType="str">
                                      <p:cBhvr>
                                        <p:cTn id="30" dur="1000" fill="hold"/>
                                        <p:tgtEl>
                                          <p:spTgt spid="13398"/>
                                        </p:tgtEl>
                                        <p:attrNameLst>
                                          <p:attrName>style.visibility</p:attrName>
                                        </p:attrNameLst>
                                      </p:cBhvr>
                                      <p:tavLst>
                                        <p:tav tm="0">
                                          <p:val>
                                            <p:strVal val="hidden"/>
                                          </p:val>
                                        </p:tav>
                                        <p:tav tm="50000">
                                          <p:val>
                                            <p:strVal val="visible"/>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318"/>
                                        </p:tgtEl>
                                        <p:attrNameLst>
                                          <p:attrName>style.visibility</p:attrName>
                                        </p:attrNameLst>
                                      </p:cBhvr>
                                      <p:to>
                                        <p:strVal val="visible"/>
                                      </p:to>
                                    </p:set>
                                  </p:childTnLst>
                                </p:cTn>
                              </p:par>
                            </p:childTnLst>
                          </p:cTn>
                        </p:par>
                        <p:par>
                          <p:cTn id="35" fill="hold" nodeType="afterGroup">
                            <p:stCondLst>
                              <p:cond delay="1"/>
                            </p:stCondLst>
                            <p:childTnLst>
                              <p:par>
                                <p:cTn id="36" presetID="1" presetClass="entr" presetSubtype="0" fill="hold" nodeType="afterEffect">
                                  <p:stCondLst>
                                    <p:cond delay="500"/>
                                  </p:stCondLst>
                                  <p:childTnLst>
                                    <p:set>
                                      <p:cBhvr>
                                        <p:cTn id="37" dur="1" fill="hold">
                                          <p:stCondLst>
                                            <p:cond delay="0"/>
                                          </p:stCondLst>
                                        </p:cTn>
                                        <p:tgtEl>
                                          <p:spTgt spid="13333"/>
                                        </p:tgtEl>
                                        <p:attrNameLst>
                                          <p:attrName>style.visibility</p:attrName>
                                        </p:attrNameLst>
                                      </p:cBhvr>
                                      <p:to>
                                        <p:strVal val="visible"/>
                                      </p:to>
                                    </p:set>
                                  </p:childTnLst>
                                </p:cTn>
                              </p:par>
                            </p:childTnLst>
                          </p:cTn>
                        </p:par>
                        <p:par>
                          <p:cTn id="38" fill="hold" nodeType="afterGroup">
                            <p:stCondLst>
                              <p:cond delay="502"/>
                            </p:stCondLst>
                            <p:childTnLst>
                              <p:par>
                                <p:cTn id="39" presetID="1" presetClass="entr" presetSubtype="0" fill="hold" nodeType="afterEffect">
                                  <p:stCondLst>
                                    <p:cond delay="1000"/>
                                  </p:stCondLst>
                                  <p:childTnLst>
                                    <p:set>
                                      <p:cBhvr>
                                        <p:cTn id="40" dur="1" fill="hold">
                                          <p:stCondLst>
                                            <p:cond delay="0"/>
                                          </p:stCondLst>
                                        </p:cTn>
                                        <p:tgtEl>
                                          <p:spTgt spid="13321"/>
                                        </p:tgtEl>
                                        <p:attrNameLst>
                                          <p:attrName>style.visibility</p:attrName>
                                        </p:attrNameLst>
                                      </p:cBhvr>
                                      <p:to>
                                        <p:strVal val="visible"/>
                                      </p:to>
                                    </p:set>
                                  </p:childTnLst>
                                </p:cTn>
                              </p:par>
                            </p:childTnLst>
                          </p:cTn>
                        </p:par>
                        <p:par>
                          <p:cTn id="41" fill="hold" nodeType="afterGroup">
                            <p:stCondLst>
                              <p:cond delay="1503"/>
                            </p:stCondLst>
                            <p:childTnLst>
                              <p:par>
                                <p:cTn id="42" presetID="1" presetClass="entr" presetSubtype="0" fill="hold" nodeType="afterEffect">
                                  <p:stCondLst>
                                    <p:cond delay="1000"/>
                                  </p:stCondLst>
                                  <p:childTnLst>
                                    <p:set>
                                      <p:cBhvr>
                                        <p:cTn id="43" dur="1" fill="hold">
                                          <p:stCondLst>
                                            <p:cond delay="0"/>
                                          </p:stCondLst>
                                        </p:cTn>
                                        <p:tgtEl>
                                          <p:spTgt spid="13339"/>
                                        </p:tgtEl>
                                        <p:attrNameLst>
                                          <p:attrName>style.visibility</p:attrName>
                                        </p:attrNameLst>
                                      </p:cBhvr>
                                      <p:to>
                                        <p:strVal val="visible"/>
                                      </p:to>
                                    </p:set>
                                  </p:childTnLst>
                                </p:cTn>
                              </p:par>
                            </p:childTnLst>
                          </p:cTn>
                        </p:par>
                        <p:par>
                          <p:cTn id="44" fill="hold" nodeType="afterGroup">
                            <p:stCondLst>
                              <p:cond delay="2504"/>
                            </p:stCondLst>
                            <p:childTnLst>
                              <p:par>
                                <p:cTn id="45" presetID="1" presetClass="entr" presetSubtype="0" fill="hold" nodeType="afterEffect">
                                  <p:stCondLst>
                                    <p:cond delay="1000"/>
                                  </p:stCondLst>
                                  <p:childTnLst>
                                    <p:set>
                                      <p:cBhvr>
                                        <p:cTn id="46" dur="1" fill="hold">
                                          <p:stCondLst>
                                            <p:cond delay="0"/>
                                          </p:stCondLst>
                                        </p:cTn>
                                        <p:tgtEl>
                                          <p:spTgt spid="13324"/>
                                        </p:tgtEl>
                                        <p:attrNameLst>
                                          <p:attrName>style.visibility</p:attrName>
                                        </p:attrNameLst>
                                      </p:cBhvr>
                                      <p:to>
                                        <p:strVal val="visible"/>
                                      </p:to>
                                    </p:set>
                                  </p:childTnLst>
                                </p:cTn>
                              </p:par>
                            </p:childTnLst>
                          </p:cTn>
                        </p:par>
                        <p:par>
                          <p:cTn id="47" fill="hold" nodeType="afterGroup">
                            <p:stCondLst>
                              <p:cond delay="3505"/>
                            </p:stCondLst>
                            <p:childTnLst>
                              <p:par>
                                <p:cTn id="48" presetID="1" presetClass="entr" presetSubtype="0" fill="hold" nodeType="afterEffect">
                                  <p:stCondLst>
                                    <p:cond delay="1000"/>
                                  </p:stCondLst>
                                  <p:childTnLst>
                                    <p:set>
                                      <p:cBhvr>
                                        <p:cTn id="49" dur="1" fill="hold">
                                          <p:stCondLst>
                                            <p:cond delay="0"/>
                                          </p:stCondLst>
                                        </p:cTn>
                                        <p:tgtEl>
                                          <p:spTgt spid="13315"/>
                                        </p:tgtEl>
                                        <p:attrNameLst>
                                          <p:attrName>style.visibility</p:attrName>
                                        </p:attrNameLst>
                                      </p:cBhvr>
                                      <p:to>
                                        <p:strVal val="visible"/>
                                      </p:to>
                                    </p:set>
                                  </p:childTnLst>
                                </p:cTn>
                              </p:par>
                            </p:childTnLst>
                          </p:cTn>
                        </p:par>
                        <p:par>
                          <p:cTn id="50" fill="hold" nodeType="afterGroup">
                            <p:stCondLst>
                              <p:cond delay="4506"/>
                            </p:stCondLst>
                            <p:childTnLst>
                              <p:par>
                                <p:cTn id="51" presetID="1" presetClass="entr" presetSubtype="0" fill="hold" nodeType="afterEffect">
                                  <p:stCondLst>
                                    <p:cond delay="1000"/>
                                  </p:stCondLst>
                                  <p:childTnLst>
                                    <p:set>
                                      <p:cBhvr>
                                        <p:cTn id="52" dur="1" fill="hold">
                                          <p:stCondLst>
                                            <p:cond delay="0"/>
                                          </p:stCondLst>
                                        </p:cTn>
                                        <p:tgtEl>
                                          <p:spTgt spid="13327"/>
                                        </p:tgtEl>
                                        <p:attrNameLst>
                                          <p:attrName>style.visibility</p:attrName>
                                        </p:attrNameLst>
                                      </p:cBhvr>
                                      <p:to>
                                        <p:strVal val="visible"/>
                                      </p:to>
                                    </p:set>
                                  </p:childTnLst>
                                </p:cTn>
                              </p:par>
                            </p:childTnLst>
                          </p:cTn>
                        </p:par>
                        <p:par>
                          <p:cTn id="53" fill="hold" nodeType="afterGroup">
                            <p:stCondLst>
                              <p:cond delay="5507"/>
                            </p:stCondLst>
                            <p:childTnLst>
                              <p:par>
                                <p:cTn id="54" presetID="1" presetClass="entr" presetSubtype="0" fill="hold" nodeType="afterEffect">
                                  <p:stCondLst>
                                    <p:cond delay="1000"/>
                                  </p:stCondLst>
                                  <p:childTnLst>
                                    <p:set>
                                      <p:cBhvr>
                                        <p:cTn id="55" dur="1" fill="hold">
                                          <p:stCondLst>
                                            <p:cond delay="0"/>
                                          </p:stCondLst>
                                        </p:cTn>
                                        <p:tgtEl>
                                          <p:spTgt spid="13342"/>
                                        </p:tgtEl>
                                        <p:attrNameLst>
                                          <p:attrName>style.visibility</p:attrName>
                                        </p:attrNameLst>
                                      </p:cBhvr>
                                      <p:to>
                                        <p:strVal val="visible"/>
                                      </p:to>
                                    </p:set>
                                  </p:childTnLst>
                                </p:cTn>
                              </p:par>
                            </p:childTnLst>
                          </p:cTn>
                        </p:par>
                        <p:par>
                          <p:cTn id="56" fill="hold" nodeType="afterGroup">
                            <p:stCondLst>
                              <p:cond delay="6508"/>
                            </p:stCondLst>
                            <p:childTnLst>
                              <p:par>
                                <p:cTn id="57" presetID="1" presetClass="entr" presetSubtype="0" fill="hold" nodeType="afterEffect">
                                  <p:stCondLst>
                                    <p:cond delay="1000"/>
                                  </p:stCondLst>
                                  <p:childTnLst>
                                    <p:set>
                                      <p:cBhvr>
                                        <p:cTn id="58" dur="1" fill="hold">
                                          <p:stCondLst>
                                            <p:cond delay="0"/>
                                          </p:stCondLst>
                                        </p:cTn>
                                        <p:tgtEl>
                                          <p:spTgt spid="13330"/>
                                        </p:tgtEl>
                                        <p:attrNameLst>
                                          <p:attrName>style.visibility</p:attrName>
                                        </p:attrNameLst>
                                      </p:cBhvr>
                                      <p:to>
                                        <p:strVal val="visible"/>
                                      </p:to>
                                    </p:set>
                                  </p:childTnLst>
                                </p:cTn>
                              </p:par>
                            </p:childTnLst>
                          </p:cTn>
                        </p:par>
                        <p:par>
                          <p:cTn id="59" fill="hold" nodeType="afterGroup">
                            <p:stCondLst>
                              <p:cond delay="7509"/>
                            </p:stCondLst>
                            <p:childTnLst>
                              <p:par>
                                <p:cTn id="60" presetID="1" presetClass="entr" presetSubtype="0" fill="hold" nodeType="afterEffect">
                                  <p:stCondLst>
                                    <p:cond delay="1000"/>
                                  </p:stCondLst>
                                  <p:childTnLst>
                                    <p:set>
                                      <p:cBhvr>
                                        <p:cTn id="61" dur="1" fill="hold">
                                          <p:stCondLst>
                                            <p:cond delay="0"/>
                                          </p:stCondLst>
                                        </p:cTn>
                                        <p:tgtEl>
                                          <p:spTgt spid="13336"/>
                                        </p:tgtEl>
                                        <p:attrNameLst>
                                          <p:attrName>style.visibility</p:attrName>
                                        </p:attrNameLst>
                                      </p:cBhvr>
                                      <p:to>
                                        <p:strVal val="visible"/>
                                      </p:to>
                                    </p:set>
                                  </p:childTnLst>
                                </p:cTn>
                              </p:par>
                            </p:childTnLst>
                          </p:cTn>
                        </p:par>
                        <p:par>
                          <p:cTn id="62" fill="hold" nodeType="afterGroup">
                            <p:stCondLst>
                              <p:cond delay="8510"/>
                            </p:stCondLst>
                            <p:childTnLst>
                              <p:par>
                                <p:cTn id="63" presetID="1" presetClass="entr" presetSubtype="0" fill="hold" nodeType="afterEffect">
                                  <p:stCondLst>
                                    <p:cond delay="1000"/>
                                  </p:stCondLst>
                                  <p:childTnLst>
                                    <p:set>
                                      <p:cBhvr>
                                        <p:cTn id="64" dur="1" fill="hold">
                                          <p:stCondLst>
                                            <p:cond delay="0"/>
                                          </p:stCondLst>
                                        </p:cTn>
                                        <p:tgtEl>
                                          <p:spTgt spid="13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10594" name="Rectangle 2"/>
          <p:cNvSpPr>
            <a:spLocks noGrp="1" noRot="1" noChangeArrowheads="1"/>
          </p:cNvSpPr>
          <p:nvPr>
            <p:ph type="title"/>
          </p:nvPr>
        </p:nvSpPr>
        <p:spPr>
          <a:xfrm>
            <a:off x="508001" y="195486"/>
            <a:ext cx="6447501" cy="990600"/>
          </a:xfrm>
        </p:spPr>
        <p:txBody>
          <a:bodyPr>
            <a:normAutofit/>
          </a:bodyPr>
          <a:lstStyle/>
          <a:p>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的特点</a:t>
            </a:r>
          </a:p>
        </p:txBody>
      </p:sp>
      <p:sp>
        <p:nvSpPr>
          <p:cNvPr id="100355" name="Rectangle 3"/>
          <p:cNvSpPr>
            <a:spLocks noGrp="1" noRot="1" noChangeArrowheads="1"/>
          </p:cNvSpPr>
          <p:nvPr>
            <p:ph idx="1"/>
          </p:nvPr>
        </p:nvSpPr>
        <p:spPr>
          <a:xfrm>
            <a:off x="508001" y="1059657"/>
            <a:ext cx="7520182" cy="3301604"/>
          </a:xfrm>
        </p:spPr>
        <p:txBody>
          <a:bodyPr>
            <a:noAutofit/>
          </a:bodyPr>
          <a:lstStyle/>
          <a:p>
            <a:pPr marL="244027" indent="-244027" fontAlgn="auto">
              <a:lnSpc>
                <a:spcPct val="120000"/>
              </a:lnSpc>
              <a:spcAft>
                <a:spcPct val="5000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上行和下行带宽做成不对称的。</a:t>
            </a:r>
          </a:p>
          <a:p>
            <a:pPr marL="244027" indent="-244027" fontAlgn="auto">
              <a:lnSpc>
                <a:spcPct val="120000"/>
              </a:lnSpc>
              <a:spcAft>
                <a:spcPct val="5000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上行指从用户到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ISP</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，而下行指从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ISP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到用户。</a:t>
            </a:r>
          </a:p>
          <a:p>
            <a:pPr marL="244027" indent="-244027" fontAlgn="auto">
              <a:lnSpc>
                <a:spcPct val="120000"/>
              </a:lnSpc>
              <a:spcAft>
                <a:spcPct val="50000"/>
              </a:spcAft>
              <a:buFont typeface="Wingdings 2"/>
              <a:buChar char=""/>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在用户线（铜线）的两端各安装一个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调制解调器。</a:t>
            </a:r>
          </a:p>
          <a:p>
            <a:pPr marL="244027" indent="-244027" fontAlgn="auto">
              <a:lnSpc>
                <a:spcPct val="120000"/>
              </a:lnSpc>
              <a:spcAft>
                <a:spcPct val="5000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我国目前采用的方案是</a:t>
            </a: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离散多音调 </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DMT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(Discrete Multi-Tone)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调制技术。这里的“多音调”就是“</a:t>
            </a: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多载波</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”或“</a:t>
            </a: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多子信道</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”的意思。</a:t>
            </a: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2455497" y="2301479"/>
            <a:ext cx="1395170" cy="144660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2643" name="Rectangle 3"/>
          <p:cNvSpPr>
            <a:spLocks noGrp="1" noRot="1" noChangeArrowheads="1"/>
          </p:cNvSpPr>
          <p:nvPr>
            <p:ph type="title"/>
          </p:nvPr>
        </p:nvSpPr>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DMT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技术的频谱分布 </a:t>
            </a:r>
          </a:p>
        </p:txBody>
      </p:sp>
      <p:sp>
        <p:nvSpPr>
          <p:cNvPr id="112644" name="Rectangle 4"/>
          <p:cNvSpPr>
            <a:spLocks noChangeArrowheads="1"/>
          </p:cNvSpPr>
          <p:nvPr/>
        </p:nvSpPr>
        <p:spPr bwMode="auto">
          <a:xfrm>
            <a:off x="3814164" y="2288381"/>
            <a:ext cx="3268094" cy="1446610"/>
          </a:xfrm>
          <a:prstGeom prst="rect">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2645" name="Text Box 5"/>
          <p:cNvSpPr txBox="1">
            <a:spLocks noChangeArrowheads="1"/>
          </p:cNvSpPr>
          <p:nvPr/>
        </p:nvSpPr>
        <p:spPr bwMode="auto">
          <a:xfrm>
            <a:off x="2893714" y="2480073"/>
            <a:ext cx="3956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b="1">
                <a:latin typeface="Arial" charset="0"/>
                <a:ea typeface="黑体" pitchFamily="49" charset="-122"/>
              </a:rPr>
              <a:t>…</a:t>
            </a:r>
          </a:p>
        </p:txBody>
      </p:sp>
      <p:sp>
        <p:nvSpPr>
          <p:cNvPr id="112646" name="Text Box 6"/>
          <p:cNvSpPr txBox="1">
            <a:spLocks noChangeArrowheads="1"/>
          </p:cNvSpPr>
          <p:nvPr/>
        </p:nvSpPr>
        <p:spPr bwMode="auto">
          <a:xfrm>
            <a:off x="179512" y="1653779"/>
            <a:ext cx="626515"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800">
                <a:latin typeface="Arial" charset="0"/>
                <a:ea typeface="黑体" pitchFamily="49" charset="-122"/>
              </a:rPr>
              <a:t>频谱</a:t>
            </a:r>
          </a:p>
        </p:txBody>
      </p:sp>
      <p:sp>
        <p:nvSpPr>
          <p:cNvPr id="112647" name="Line 7"/>
          <p:cNvSpPr>
            <a:spLocks noChangeShapeType="1"/>
          </p:cNvSpPr>
          <p:nvPr/>
        </p:nvSpPr>
        <p:spPr bwMode="auto">
          <a:xfrm rot="16200000">
            <a:off x="-112808" y="2752725"/>
            <a:ext cx="2028825" cy="0"/>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112648" name="Text Box 8"/>
          <p:cNvSpPr txBox="1">
            <a:spLocks noChangeArrowheads="1"/>
          </p:cNvSpPr>
          <p:nvPr/>
        </p:nvSpPr>
        <p:spPr bwMode="auto">
          <a:xfrm>
            <a:off x="7453809" y="3515917"/>
            <a:ext cx="626515"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800">
                <a:latin typeface="Arial" charset="0"/>
                <a:ea typeface="黑体" pitchFamily="49" charset="-122"/>
              </a:rPr>
              <a:t>频率</a:t>
            </a:r>
          </a:p>
        </p:txBody>
      </p:sp>
      <p:sp>
        <p:nvSpPr>
          <p:cNvPr id="112649" name="Freeform 9"/>
          <p:cNvSpPr>
            <a:spLocks/>
          </p:cNvSpPr>
          <p:nvPr/>
        </p:nvSpPr>
        <p:spPr bwMode="auto">
          <a:xfrm>
            <a:off x="901607" y="2260997"/>
            <a:ext cx="341254" cy="1485900"/>
          </a:xfrm>
          <a:custGeom>
            <a:avLst/>
            <a:gdLst>
              <a:gd name="T0" fmla="*/ 0 w 208"/>
              <a:gd name="T1" fmla="*/ 0 h 1248"/>
              <a:gd name="T2" fmla="*/ 2147483647 w 208"/>
              <a:gd name="T3" fmla="*/ 2147483647 h 1248"/>
              <a:gd name="T4" fmla="*/ 2147483647 w 208"/>
              <a:gd name="T5" fmla="*/ 2147483647 h 1248"/>
              <a:gd name="T6" fmla="*/ 2147483647 w 208"/>
              <a:gd name="T7" fmla="*/ 2147483647 h 1248"/>
              <a:gd name="T8" fmla="*/ 0 60000 65536"/>
              <a:gd name="T9" fmla="*/ 0 60000 65536"/>
              <a:gd name="T10" fmla="*/ 0 60000 65536"/>
              <a:gd name="T11" fmla="*/ 0 60000 65536"/>
              <a:gd name="T12" fmla="*/ 0 w 208"/>
              <a:gd name="T13" fmla="*/ 0 h 1248"/>
              <a:gd name="T14" fmla="*/ 208 w 208"/>
              <a:gd name="T15" fmla="*/ 1248 h 1248"/>
            </a:gdLst>
            <a:ahLst/>
            <a:cxnLst>
              <a:cxn ang="T8">
                <a:pos x="T0" y="T1"/>
              </a:cxn>
              <a:cxn ang="T9">
                <a:pos x="T2" y="T3"/>
              </a:cxn>
              <a:cxn ang="T10">
                <a:pos x="T4" y="T5"/>
              </a:cxn>
              <a:cxn ang="T11">
                <a:pos x="T6" y="T7"/>
              </a:cxn>
            </a:cxnLst>
            <a:rect l="T12" t="T13" r="T14" b="T15"/>
            <a:pathLst>
              <a:path w="208" h="1248">
                <a:moveTo>
                  <a:pt x="0" y="0"/>
                </a:moveTo>
                <a:cubicBezTo>
                  <a:pt x="19" y="24"/>
                  <a:pt x="80" y="31"/>
                  <a:pt x="112" y="144"/>
                </a:cubicBezTo>
                <a:cubicBezTo>
                  <a:pt x="144" y="257"/>
                  <a:pt x="176" y="496"/>
                  <a:pt x="192" y="680"/>
                </a:cubicBezTo>
                <a:cubicBezTo>
                  <a:pt x="208" y="864"/>
                  <a:pt x="205" y="1130"/>
                  <a:pt x="208" y="124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sp>
        <p:nvSpPr>
          <p:cNvPr id="112650" name="Text Box 10"/>
          <p:cNvSpPr txBox="1">
            <a:spLocks noChangeArrowheads="1"/>
          </p:cNvSpPr>
          <p:nvPr/>
        </p:nvSpPr>
        <p:spPr bwMode="auto">
          <a:xfrm>
            <a:off x="2568519" y="1733551"/>
            <a:ext cx="108818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kumimoji="1" lang="zh-CN" altLang="en-US" sz="1800">
                <a:latin typeface="Arial" charset="0"/>
                <a:ea typeface="黑体" pitchFamily="49" charset="-122"/>
              </a:rPr>
              <a:t>上行信道</a:t>
            </a:r>
          </a:p>
        </p:txBody>
      </p:sp>
      <p:sp>
        <p:nvSpPr>
          <p:cNvPr id="112651" name="Text Box 11"/>
          <p:cNvSpPr txBox="1">
            <a:spLocks noChangeArrowheads="1"/>
          </p:cNvSpPr>
          <p:nvPr/>
        </p:nvSpPr>
        <p:spPr bwMode="auto">
          <a:xfrm>
            <a:off x="1104771" y="1841898"/>
            <a:ext cx="108818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800">
                <a:latin typeface="Arial" charset="0"/>
                <a:ea typeface="黑体" pitchFamily="49" charset="-122"/>
              </a:rPr>
              <a:t>传统电话</a:t>
            </a:r>
          </a:p>
        </p:txBody>
      </p:sp>
      <p:sp>
        <p:nvSpPr>
          <p:cNvPr id="112652" name="Line 12"/>
          <p:cNvSpPr>
            <a:spLocks noChangeShapeType="1"/>
          </p:cNvSpPr>
          <p:nvPr/>
        </p:nvSpPr>
        <p:spPr bwMode="auto">
          <a:xfrm flipH="1">
            <a:off x="1122229" y="2145508"/>
            <a:ext cx="361887" cy="338138"/>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112653" name="Line 13"/>
          <p:cNvSpPr>
            <a:spLocks noChangeShapeType="1"/>
          </p:cNvSpPr>
          <p:nvPr/>
        </p:nvSpPr>
        <p:spPr bwMode="auto">
          <a:xfrm flipV="1">
            <a:off x="901606" y="3751660"/>
            <a:ext cx="6640947" cy="0"/>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112654" name="Text Box 14"/>
          <p:cNvSpPr txBox="1">
            <a:spLocks noChangeArrowheads="1"/>
          </p:cNvSpPr>
          <p:nvPr/>
        </p:nvSpPr>
        <p:spPr bwMode="auto">
          <a:xfrm>
            <a:off x="620668" y="3718323"/>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latin typeface="Arial" charset="0"/>
                <a:ea typeface="黑体" pitchFamily="49" charset="-122"/>
              </a:rPr>
              <a:t>0</a:t>
            </a:r>
          </a:p>
        </p:txBody>
      </p:sp>
      <p:sp>
        <p:nvSpPr>
          <p:cNvPr id="112655" name="Text Box 15"/>
          <p:cNvSpPr txBox="1">
            <a:spLocks noChangeArrowheads="1"/>
          </p:cNvSpPr>
          <p:nvPr/>
        </p:nvSpPr>
        <p:spPr bwMode="auto">
          <a:xfrm>
            <a:off x="1069852" y="3718323"/>
            <a:ext cx="293091"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latin typeface="Arial" charset="0"/>
                <a:ea typeface="黑体" pitchFamily="49" charset="-122"/>
              </a:rPr>
              <a:t>4</a:t>
            </a:r>
          </a:p>
        </p:txBody>
      </p:sp>
      <p:sp>
        <p:nvSpPr>
          <p:cNvPr id="112656" name="AutoShape 16"/>
          <p:cNvSpPr>
            <a:spLocks/>
          </p:cNvSpPr>
          <p:nvPr/>
        </p:nvSpPr>
        <p:spPr bwMode="auto">
          <a:xfrm rot="5400000" flipV="1">
            <a:off x="2990912" y="1473848"/>
            <a:ext cx="230981" cy="1241209"/>
          </a:xfrm>
          <a:prstGeom prst="leftBrace">
            <a:avLst>
              <a:gd name="adj1" fmla="val 3359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2657" name="AutoShape 17"/>
          <p:cNvSpPr>
            <a:spLocks/>
          </p:cNvSpPr>
          <p:nvPr/>
        </p:nvSpPr>
        <p:spPr bwMode="auto">
          <a:xfrm rot="5400000" flipV="1">
            <a:off x="5343086" y="540560"/>
            <a:ext cx="230981" cy="3107785"/>
          </a:xfrm>
          <a:prstGeom prst="leftBrace">
            <a:avLst>
              <a:gd name="adj1" fmla="val 8410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2658" name="Text Box 18"/>
          <p:cNvSpPr txBox="1">
            <a:spLocks noChangeArrowheads="1"/>
          </p:cNvSpPr>
          <p:nvPr/>
        </p:nvSpPr>
        <p:spPr bwMode="auto">
          <a:xfrm>
            <a:off x="4939833" y="1733551"/>
            <a:ext cx="1088180"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kumimoji="1" lang="zh-CN" altLang="en-US" sz="1800">
                <a:latin typeface="Arial" charset="0"/>
                <a:ea typeface="黑体" pitchFamily="49" charset="-122"/>
              </a:rPr>
              <a:t>下行信道</a:t>
            </a:r>
          </a:p>
        </p:txBody>
      </p:sp>
      <p:sp>
        <p:nvSpPr>
          <p:cNvPr id="112659" name="Text Box 19"/>
          <p:cNvSpPr txBox="1">
            <a:spLocks noChangeArrowheads="1"/>
          </p:cNvSpPr>
          <p:nvPr/>
        </p:nvSpPr>
        <p:spPr bwMode="auto">
          <a:xfrm>
            <a:off x="5058607" y="2480073"/>
            <a:ext cx="3956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b="1">
                <a:latin typeface="Arial" charset="0"/>
                <a:ea typeface="黑体" pitchFamily="49" charset="-122"/>
              </a:rPr>
              <a:t>…</a:t>
            </a:r>
          </a:p>
        </p:txBody>
      </p:sp>
      <p:sp>
        <p:nvSpPr>
          <p:cNvPr id="112660" name="Freeform 20"/>
          <p:cNvSpPr>
            <a:spLocks/>
          </p:cNvSpPr>
          <p:nvPr/>
        </p:nvSpPr>
        <p:spPr bwMode="auto">
          <a:xfrm>
            <a:off x="6831476" y="2286000"/>
            <a:ext cx="173008" cy="146566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61" name="Freeform 21"/>
          <p:cNvSpPr>
            <a:spLocks/>
          </p:cNvSpPr>
          <p:nvPr/>
        </p:nvSpPr>
        <p:spPr bwMode="auto">
          <a:xfrm>
            <a:off x="6655294" y="2288382"/>
            <a:ext cx="173007" cy="146566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62" name="Freeform 22"/>
          <p:cNvSpPr>
            <a:spLocks/>
          </p:cNvSpPr>
          <p:nvPr/>
        </p:nvSpPr>
        <p:spPr bwMode="auto">
          <a:xfrm>
            <a:off x="6480698" y="2289572"/>
            <a:ext cx="171420" cy="1465659"/>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63" name="Freeform 23"/>
          <p:cNvSpPr>
            <a:spLocks/>
          </p:cNvSpPr>
          <p:nvPr/>
        </p:nvSpPr>
        <p:spPr bwMode="auto">
          <a:xfrm>
            <a:off x="6304516" y="2290762"/>
            <a:ext cx="171420" cy="146685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64" name="Freeform 24"/>
          <p:cNvSpPr>
            <a:spLocks/>
          </p:cNvSpPr>
          <p:nvPr/>
        </p:nvSpPr>
        <p:spPr bwMode="auto">
          <a:xfrm>
            <a:off x="6128335" y="2293146"/>
            <a:ext cx="171420" cy="146566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65" name="Freeform 25"/>
          <p:cNvSpPr>
            <a:spLocks/>
          </p:cNvSpPr>
          <p:nvPr/>
        </p:nvSpPr>
        <p:spPr bwMode="auto">
          <a:xfrm>
            <a:off x="5952152" y="2294335"/>
            <a:ext cx="171420" cy="146685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66" name="Freeform 26"/>
          <p:cNvSpPr>
            <a:spLocks/>
          </p:cNvSpPr>
          <p:nvPr/>
        </p:nvSpPr>
        <p:spPr bwMode="auto">
          <a:xfrm>
            <a:off x="5775971" y="2296718"/>
            <a:ext cx="171420" cy="1465659"/>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67" name="Freeform 27"/>
          <p:cNvSpPr>
            <a:spLocks/>
          </p:cNvSpPr>
          <p:nvPr/>
        </p:nvSpPr>
        <p:spPr bwMode="auto">
          <a:xfrm>
            <a:off x="5599790" y="2297907"/>
            <a:ext cx="173008" cy="146566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68" name="Freeform 28"/>
          <p:cNvSpPr>
            <a:spLocks/>
          </p:cNvSpPr>
          <p:nvPr/>
        </p:nvSpPr>
        <p:spPr bwMode="auto">
          <a:xfrm>
            <a:off x="4969663" y="2288382"/>
            <a:ext cx="173007" cy="146566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69" name="Freeform 29"/>
          <p:cNvSpPr>
            <a:spLocks/>
          </p:cNvSpPr>
          <p:nvPr/>
        </p:nvSpPr>
        <p:spPr bwMode="auto">
          <a:xfrm>
            <a:off x="4798241" y="2289572"/>
            <a:ext cx="171420" cy="1465659"/>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70" name="Freeform 30"/>
          <p:cNvSpPr>
            <a:spLocks/>
          </p:cNvSpPr>
          <p:nvPr/>
        </p:nvSpPr>
        <p:spPr bwMode="auto">
          <a:xfrm>
            <a:off x="4626820" y="2290762"/>
            <a:ext cx="171420" cy="146685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71" name="Freeform 31"/>
          <p:cNvSpPr>
            <a:spLocks/>
          </p:cNvSpPr>
          <p:nvPr/>
        </p:nvSpPr>
        <p:spPr bwMode="auto">
          <a:xfrm>
            <a:off x="4453812" y="2293146"/>
            <a:ext cx="173008" cy="146566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72" name="Freeform 32"/>
          <p:cNvSpPr>
            <a:spLocks/>
          </p:cNvSpPr>
          <p:nvPr/>
        </p:nvSpPr>
        <p:spPr bwMode="auto">
          <a:xfrm>
            <a:off x="4282392" y="2294335"/>
            <a:ext cx="171420" cy="146685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73" name="Freeform 33"/>
          <p:cNvSpPr>
            <a:spLocks/>
          </p:cNvSpPr>
          <p:nvPr/>
        </p:nvSpPr>
        <p:spPr bwMode="auto">
          <a:xfrm>
            <a:off x="4107941" y="2296718"/>
            <a:ext cx="174595" cy="1465659"/>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74" name="Freeform 34"/>
          <p:cNvSpPr>
            <a:spLocks/>
          </p:cNvSpPr>
          <p:nvPr/>
        </p:nvSpPr>
        <p:spPr bwMode="auto">
          <a:xfrm>
            <a:off x="3936377" y="2297907"/>
            <a:ext cx="171420" cy="146566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75" name="Freeform 35"/>
          <p:cNvSpPr>
            <a:spLocks/>
          </p:cNvSpPr>
          <p:nvPr/>
        </p:nvSpPr>
        <p:spPr bwMode="auto">
          <a:xfrm>
            <a:off x="3591950" y="2301479"/>
            <a:ext cx="171420" cy="1465659"/>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76" name="Freeform 36"/>
          <p:cNvSpPr>
            <a:spLocks/>
          </p:cNvSpPr>
          <p:nvPr/>
        </p:nvSpPr>
        <p:spPr bwMode="auto">
          <a:xfrm>
            <a:off x="3420530" y="2302669"/>
            <a:ext cx="171420" cy="146685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77" name="Freeform 37"/>
          <p:cNvSpPr>
            <a:spLocks/>
          </p:cNvSpPr>
          <p:nvPr/>
        </p:nvSpPr>
        <p:spPr bwMode="auto">
          <a:xfrm>
            <a:off x="3247523" y="2305050"/>
            <a:ext cx="173008" cy="146566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78" name="Freeform 38"/>
          <p:cNvSpPr>
            <a:spLocks/>
          </p:cNvSpPr>
          <p:nvPr/>
        </p:nvSpPr>
        <p:spPr bwMode="auto">
          <a:xfrm>
            <a:off x="2828495" y="2308622"/>
            <a:ext cx="173008" cy="1465659"/>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79" name="Freeform 39"/>
          <p:cNvSpPr>
            <a:spLocks/>
          </p:cNvSpPr>
          <p:nvPr/>
        </p:nvSpPr>
        <p:spPr bwMode="auto">
          <a:xfrm>
            <a:off x="2657075" y="2309813"/>
            <a:ext cx="171420" cy="146566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80" name="Freeform 40"/>
          <p:cNvSpPr>
            <a:spLocks/>
          </p:cNvSpPr>
          <p:nvPr/>
        </p:nvSpPr>
        <p:spPr bwMode="auto">
          <a:xfrm>
            <a:off x="2485654" y="2312196"/>
            <a:ext cx="171420" cy="1465660"/>
          </a:xfrm>
          <a:custGeom>
            <a:avLst/>
            <a:gdLst>
              <a:gd name="T0" fmla="*/ 0 w 190"/>
              <a:gd name="T1" fmla="*/ 2147483647 h 862"/>
              <a:gd name="T2" fmla="*/ 2147483647 w 190"/>
              <a:gd name="T3" fmla="*/ 2147483647 h 862"/>
              <a:gd name="T4" fmla="*/ 2147483647 w 190"/>
              <a:gd name="T5" fmla="*/ 2147483647 h 862"/>
              <a:gd name="T6" fmla="*/ 2147483647 w 190"/>
              <a:gd name="T7" fmla="*/ 2147483647 h 862"/>
              <a:gd name="T8" fmla="*/ 2147483647 w 190"/>
              <a:gd name="T9" fmla="*/ 2147483647 h 862"/>
              <a:gd name="T10" fmla="*/ 2147483647 w 190"/>
              <a:gd name="T11" fmla="*/ 0 h 862"/>
              <a:gd name="T12" fmla="*/ 2147483647 w 190"/>
              <a:gd name="T13" fmla="*/ 2147483647 h 862"/>
              <a:gd name="T14" fmla="*/ 2147483647 w 190"/>
              <a:gd name="T15" fmla="*/ 2147483647 h 862"/>
              <a:gd name="T16" fmla="*/ 2147483647 w 190"/>
              <a:gd name="T17" fmla="*/ 2147483647 h 862"/>
              <a:gd name="T18" fmla="*/ 2147483647 w 190"/>
              <a:gd name="T19" fmla="*/ 2147483647 h 862"/>
              <a:gd name="T20" fmla="*/ 2147483647 w 190"/>
              <a:gd name="T21" fmla="*/ 2147483647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1342" tIns="40671" rIns="81342" bIns="40671"/>
          <a:lstStyle/>
          <a:p>
            <a:endParaRPr lang="zh-CN" altLang="en-US"/>
          </a:p>
        </p:txBody>
      </p:sp>
      <p:sp>
        <p:nvSpPr>
          <p:cNvPr id="112681" name="Text Box 41"/>
          <p:cNvSpPr txBox="1">
            <a:spLocks noChangeArrowheads="1"/>
          </p:cNvSpPr>
          <p:nvPr/>
        </p:nvSpPr>
        <p:spPr bwMode="auto">
          <a:xfrm>
            <a:off x="8044114" y="3515917"/>
            <a:ext cx="7162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latin typeface="Arial" charset="0"/>
                <a:ea typeface="黑体" pitchFamily="49" charset="-122"/>
              </a:rPr>
              <a:t>(kHz)</a:t>
            </a:r>
          </a:p>
        </p:txBody>
      </p:sp>
      <p:sp>
        <p:nvSpPr>
          <p:cNvPr id="112682" name="Text Box 42"/>
          <p:cNvSpPr txBox="1">
            <a:spLocks noChangeArrowheads="1"/>
          </p:cNvSpPr>
          <p:nvPr/>
        </p:nvSpPr>
        <p:spPr bwMode="auto">
          <a:xfrm>
            <a:off x="2139662" y="3738562"/>
            <a:ext cx="55598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latin typeface="Arial" charset="0"/>
                <a:ea typeface="黑体" pitchFamily="49" charset="-122"/>
              </a:rPr>
              <a:t>~40</a:t>
            </a:r>
          </a:p>
        </p:txBody>
      </p:sp>
      <p:sp>
        <p:nvSpPr>
          <p:cNvPr id="112683" name="Text Box 43"/>
          <p:cNvSpPr txBox="1">
            <a:spLocks noChangeArrowheads="1"/>
          </p:cNvSpPr>
          <p:nvPr/>
        </p:nvSpPr>
        <p:spPr bwMode="auto">
          <a:xfrm>
            <a:off x="3460353" y="3738563"/>
            <a:ext cx="684223"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latin typeface="Arial" charset="0"/>
                <a:ea typeface="黑体" pitchFamily="49" charset="-122"/>
              </a:rPr>
              <a:t>~138</a:t>
            </a:r>
          </a:p>
        </p:txBody>
      </p:sp>
      <p:sp>
        <p:nvSpPr>
          <p:cNvPr id="112684" name="Text Box 44"/>
          <p:cNvSpPr txBox="1">
            <a:spLocks noChangeArrowheads="1"/>
          </p:cNvSpPr>
          <p:nvPr/>
        </p:nvSpPr>
        <p:spPr bwMode="auto">
          <a:xfrm>
            <a:off x="6628311" y="3738563"/>
            <a:ext cx="795344" cy="3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en-US" altLang="zh-CN" sz="1800">
                <a:latin typeface="Arial" charset="0"/>
                <a:ea typeface="黑体" pitchFamily="49" charset="-122"/>
              </a:rPr>
              <a:t>~1100</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11618" name="Rectangle 2"/>
          <p:cNvSpPr>
            <a:spLocks noGrp="1" noRot="1" noChangeArrowheads="1"/>
          </p:cNvSpPr>
          <p:nvPr>
            <p:ph type="title"/>
          </p:nvPr>
        </p:nvSpPr>
        <p:spPr>
          <a:xfrm>
            <a:off x="323794" y="267494"/>
            <a:ext cx="7853586" cy="606425"/>
          </a:xfrm>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DMT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技术</a:t>
            </a:r>
          </a:p>
        </p:txBody>
      </p:sp>
      <p:sp>
        <p:nvSpPr>
          <p:cNvPr id="101379" name="Rectangle 3"/>
          <p:cNvSpPr>
            <a:spLocks noGrp="1" noRot="1" noChangeArrowheads="1"/>
          </p:cNvSpPr>
          <p:nvPr>
            <p:ph idx="1"/>
          </p:nvPr>
        </p:nvSpPr>
        <p:spPr>
          <a:xfrm>
            <a:off x="539552" y="1131590"/>
            <a:ext cx="7272662" cy="3509963"/>
          </a:xfrm>
        </p:spPr>
        <p:txBody>
          <a:bodyPr>
            <a:normAutofit/>
          </a:bodyPr>
          <a:lstStyle/>
          <a:p>
            <a:pPr marL="244027" indent="-244027" fontAlgn="auto">
              <a:lnSpc>
                <a:spcPct val="120000"/>
              </a:lnSpc>
              <a:spcAft>
                <a:spcPct val="50000"/>
              </a:spcAft>
              <a:buFont typeface="Wingdings 2"/>
              <a:buChar char=""/>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DMT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调制技术采用频分复用的方法，把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40 kHz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以上一直到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1.1 MHz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的高端频谱划分为许多的子信道，其中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25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个子信道用于上行信道，而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249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个子信道用于下行信道。</a:t>
            </a:r>
          </a:p>
          <a:p>
            <a:pPr marL="244027" indent="-244027" fontAlgn="auto">
              <a:lnSpc>
                <a:spcPct val="120000"/>
              </a:lnSpc>
              <a:spcAft>
                <a:spcPct val="5000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每个子信道占据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4 kHz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带宽（严格讲是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4.3125 kHz</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），并使用不同的载波（即不同的音调）进行数字调制。这种做法相当于在一对用户线上使用许多小的调制解调器</a:t>
            </a: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并行地</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传送数据。</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13666" name="Rectangle 2"/>
          <p:cNvSpPr>
            <a:spLocks noGrp="1" noRot="1" noChangeArrowheads="1"/>
          </p:cNvSpPr>
          <p:nvPr>
            <p:ph type="title"/>
          </p:nvPr>
        </p:nvSpPr>
        <p:spPr>
          <a:xfrm>
            <a:off x="395536" y="345143"/>
            <a:ext cx="7853586" cy="857250"/>
          </a:xfrm>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的数据率</a:t>
            </a:r>
          </a:p>
        </p:txBody>
      </p:sp>
      <p:sp>
        <p:nvSpPr>
          <p:cNvPr id="103427" name="Rectangle 3"/>
          <p:cNvSpPr>
            <a:spLocks noGrp="1" noRot="1" noChangeArrowheads="1"/>
          </p:cNvSpPr>
          <p:nvPr>
            <p:ph idx="1"/>
          </p:nvPr>
        </p:nvSpPr>
        <p:spPr>
          <a:xfrm>
            <a:off x="406830" y="1059582"/>
            <a:ext cx="7848825" cy="3564731"/>
          </a:xfrm>
        </p:spPr>
        <p:txBody>
          <a:bodyPr>
            <a:normAutofit/>
          </a:bodyPr>
          <a:lstStyle/>
          <a:p>
            <a:pPr marL="244027" indent="-244027" fontAlgn="auto">
              <a:lnSpc>
                <a:spcPct val="120000"/>
              </a:lnSpc>
              <a:spcAft>
                <a:spcPct val="5000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由于用户线的具体条件往往相差很大（距离、线径、受到相邻用户线的干扰程度等都不同），因此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采用自适应调制技术使用户线能够传送尽可能高的数据率。</a:t>
            </a:r>
          </a:p>
          <a:p>
            <a:pPr marL="244027" indent="-244027" fontAlgn="auto">
              <a:lnSpc>
                <a:spcPct val="120000"/>
              </a:lnSpc>
              <a:spcAft>
                <a:spcPct val="5000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当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启动时，用户线两端的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调制解调器就测试可用的频率、各子信道受到的干扰情况，以及在每一个频率上测试信号的传输质量。</a:t>
            </a:r>
          </a:p>
          <a:p>
            <a:pPr marL="244027" indent="-244027" fontAlgn="auto">
              <a:lnSpc>
                <a:spcPct val="120000"/>
              </a:lnSpc>
              <a:spcAft>
                <a:spcPct val="50000"/>
              </a:spcAft>
              <a:buFont typeface="Wingdings 2"/>
              <a:buChar char=""/>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不能保证固定的数据率。对于质量很差的用户线甚至无法开通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ADSL</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9570" name="Rectangle 2"/>
          <p:cNvSpPr>
            <a:spLocks noGrp="1" noRot="1" noChangeArrowheads="1"/>
          </p:cNvSpPr>
          <p:nvPr>
            <p:ph type="title"/>
          </p:nvPr>
        </p:nvSpPr>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的极限传输距离</a:t>
            </a:r>
          </a:p>
        </p:txBody>
      </p:sp>
      <p:sp>
        <p:nvSpPr>
          <p:cNvPr id="99331" name="Rectangle 3"/>
          <p:cNvSpPr>
            <a:spLocks noGrp="1" noRot="1" noChangeArrowheads="1"/>
          </p:cNvSpPr>
          <p:nvPr>
            <p:ph idx="1"/>
          </p:nvPr>
        </p:nvSpPr>
        <p:spPr>
          <a:xfrm>
            <a:off x="518783" y="1149267"/>
            <a:ext cx="7416884" cy="3537473"/>
          </a:xfrm>
        </p:spPr>
        <p:txBody>
          <a:bodyPr>
            <a:normAutofit/>
          </a:bodyPr>
          <a:lstStyle/>
          <a:p>
            <a:pPr marL="244027" indent="-244027" fontAlgn="auto">
              <a:spcBef>
                <a:spcPts val="600"/>
              </a:spcBef>
              <a:spcAft>
                <a:spcPts val="600"/>
              </a:spcAft>
              <a:buFont typeface="Wingdings 2"/>
              <a:buChar char=""/>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ADSL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的极限传输距离与数据率以及用户线的线径都有很大的关系（用户线越细，信号传输时的衰减就越大），而所能得到的最高数据传输速率与实际的用户线上的信噪比密切相关。</a:t>
            </a:r>
          </a:p>
          <a:p>
            <a:pPr marL="244027" indent="-244027" fontAlgn="auto">
              <a:spcBef>
                <a:spcPts val="600"/>
              </a:spcBef>
              <a:spcAft>
                <a:spcPts val="60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例如，</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0.5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毫米线径的用户线，传输速率为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1.5 ~ 2.0 Mb/s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时可传送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5.5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公里，但当传输速率提高到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6.1 Mb/s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时，传输距离就缩短为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3.7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公里。</a:t>
            </a:r>
          </a:p>
          <a:p>
            <a:pPr marL="244027" indent="-244027" fontAlgn="auto">
              <a:spcBef>
                <a:spcPts val="600"/>
              </a:spcBef>
              <a:spcAft>
                <a:spcPts val="60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如果把用户线的线径减小到</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毫米，那么在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6.1 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的传输速率下就只能传送</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2.7</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公里 </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5474" name="Rectangle 2"/>
          <p:cNvSpPr>
            <a:spLocks noGrp="1" noRot="1" noChangeArrowheads="1"/>
          </p:cNvSpPr>
          <p:nvPr>
            <p:ph type="title"/>
          </p:nvPr>
        </p:nvSpPr>
        <p:spPr>
          <a:xfrm>
            <a:off x="319033" y="267494"/>
            <a:ext cx="8424987" cy="1059582"/>
          </a:xfrm>
        </p:spPr>
        <p:txBody>
          <a:bodyPr>
            <a:normAutofit/>
          </a:bodyPr>
          <a:lstStyle/>
          <a:p>
            <a:pPr fontAlgn="auto">
              <a:spcAft>
                <a:spcPts val="0"/>
              </a:spcAft>
              <a:defRPr/>
            </a:pP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第二代 </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ADSL </a:t>
            </a:r>
            <a:b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ADSL2</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G.992.3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和 </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G.992.4</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ADSL2+</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G.992.5</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115715" name="Rectangle 3"/>
          <p:cNvSpPr>
            <a:spLocks noGrp="1" noRot="1" noChangeArrowheads="1"/>
          </p:cNvSpPr>
          <p:nvPr>
            <p:ph idx="1"/>
          </p:nvPr>
        </p:nvSpPr>
        <p:spPr>
          <a:xfrm>
            <a:off x="395536" y="1419622"/>
            <a:ext cx="8064208" cy="3187303"/>
          </a:xfrm>
        </p:spPr>
        <p:txBody>
          <a:bodyPr>
            <a:normAutofit lnSpcReduction="10000"/>
          </a:bodyPr>
          <a:lstStyle/>
          <a:p>
            <a:pPr>
              <a:lnSpc>
                <a:spcPct val="125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通过提高调制效率得到了</a:t>
            </a: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更高的数据率</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。例如，</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ADSL2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要求至少应支持下行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8 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、上行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800 kb/s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的速率。而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ADSL2+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则将频谱范围从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1.1 MHz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扩展至</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2.2 MHz</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，下行速率可达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16 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（最大传输速率可达</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25 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），而上行速率可达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800 kb/s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采用了</a:t>
            </a: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无缝速率自适应技术</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SRA (Seamless Rate Adaptation)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，可在运营中不中断通信和不产生误码的情况下，自适应地调整数据率。</a:t>
            </a:r>
          </a:p>
          <a:p>
            <a:pPr>
              <a:lnSpc>
                <a:spcPct val="125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改善了线路质量评测和故障定位功能，这对提高网络的运行维护水平具有非常重要的意义。</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6498" name="Rectangle 2"/>
          <p:cNvSpPr>
            <a:spLocks noGrp="1" noRot="1" noChangeArrowheads="1"/>
          </p:cNvSpPr>
          <p:nvPr>
            <p:ph type="title"/>
          </p:nvPr>
        </p:nvSpPr>
        <p:spPr>
          <a:xfrm>
            <a:off x="396950" y="141687"/>
            <a:ext cx="8231345" cy="864394"/>
          </a:xfrm>
        </p:spPr>
        <p:txBody>
          <a:bodyPr>
            <a:noAutofit/>
          </a:bodyPr>
          <a:lstStyle/>
          <a:p>
            <a:pPr fontAlgn="auto">
              <a:spcAft>
                <a:spcPts val="0"/>
              </a:spcAft>
              <a:defRPr/>
            </a:pP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6.2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光纤同轴混合网</a:t>
            </a:r>
            <a:b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HFC (Hybrid Fiber Coax)</a:t>
            </a:r>
          </a:p>
        </p:txBody>
      </p:sp>
      <p:sp>
        <p:nvSpPr>
          <p:cNvPr id="300035" name="Rectangle 3"/>
          <p:cNvSpPr>
            <a:spLocks noGrp="1" noRot="1" noChangeArrowheads="1"/>
          </p:cNvSpPr>
          <p:nvPr>
            <p:ph idx="1"/>
          </p:nvPr>
        </p:nvSpPr>
        <p:spPr>
          <a:xfrm>
            <a:off x="467544" y="1275160"/>
            <a:ext cx="8160751" cy="3086100"/>
          </a:xfrm>
        </p:spPr>
        <p:txBody>
          <a:bodyPr>
            <a:noAutofit/>
          </a:bodyPr>
          <a:lstStyle/>
          <a:p>
            <a:pPr marL="244027" indent="-244027" fontAlgn="auto">
              <a:lnSpc>
                <a:spcPct val="150000"/>
              </a:lnSpc>
              <a:spcBef>
                <a:spcPts val="600"/>
              </a:spcBef>
              <a:spcAft>
                <a:spcPts val="0"/>
              </a:spcAft>
              <a:buFont typeface="Wingdings 2"/>
              <a:buChar char=""/>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HFC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网是在目前覆盖面很广的有线电视网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CATV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的基础上开发的一种居民宽带接入网。</a:t>
            </a:r>
          </a:p>
          <a:p>
            <a:pPr marL="244027" indent="-244027" fontAlgn="auto">
              <a:lnSpc>
                <a:spcPct val="150000"/>
              </a:lnSpc>
              <a:spcBef>
                <a:spcPts val="600"/>
              </a:spcBef>
              <a:spcAft>
                <a:spcPts val="0"/>
              </a:spcAft>
              <a:buFont typeface="Wingdings 2"/>
              <a:buChar char=""/>
              <a:defRPr/>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HFC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网除可传送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CATV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外，还提供电话、数据和其他宽带交互型业务。</a:t>
            </a:r>
          </a:p>
          <a:p>
            <a:pPr marL="244027" indent="-244027" fontAlgn="auto">
              <a:lnSpc>
                <a:spcPct val="150000"/>
              </a:lnSpc>
              <a:spcBef>
                <a:spcPts val="600"/>
              </a:spcBef>
              <a:spcAft>
                <a:spcPts val="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现有的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CATV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网是树形拓扑结构的同轴电缆网络，它采用模拟技术的频分复用对电视节目进行单向传输。而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HFC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网则需要对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CATV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网进行改造，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00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0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17762" name="Rectangle 2"/>
          <p:cNvSpPr>
            <a:spLocks noGrp="1" noRot="1" noChangeArrowheads="1"/>
          </p:cNvSpPr>
          <p:nvPr>
            <p:ph type="title"/>
          </p:nvPr>
        </p:nvSpPr>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HFC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的主要特点 </a:t>
            </a:r>
          </a:p>
        </p:txBody>
      </p:sp>
      <p:sp>
        <p:nvSpPr>
          <p:cNvPr id="302083" name="Rectangle 3"/>
          <p:cNvSpPr>
            <a:spLocks noGrp="1" noRot="1" noChangeArrowheads="1"/>
          </p:cNvSpPr>
          <p:nvPr>
            <p:ph idx="1"/>
          </p:nvPr>
        </p:nvSpPr>
        <p:spPr>
          <a:xfrm>
            <a:off x="468234" y="1275168"/>
            <a:ext cx="8280230" cy="3509963"/>
          </a:xfrm>
        </p:spPr>
        <p:txBody>
          <a:bodyPr>
            <a:normAutofit/>
          </a:bodyPr>
          <a:lstStyle/>
          <a:p>
            <a:pPr marL="244027" indent="-244027" fontAlgn="auto">
              <a:spcAft>
                <a:spcPts val="0"/>
              </a:spcAft>
              <a:buNone/>
              <a:defRP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(1) HFC</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网的主干线路采用光纤</a:t>
            </a:r>
          </a:p>
          <a:p>
            <a:pPr marL="244027" indent="-244027" fontAlgn="auto">
              <a:lnSpc>
                <a:spcPct val="150000"/>
              </a:lnSpc>
              <a:spcBef>
                <a:spcPts val="600"/>
              </a:spcBef>
              <a:spcAft>
                <a:spcPts val="0"/>
              </a:spcAft>
              <a:buFont typeface="Wingdings 2"/>
              <a:buChar char=""/>
              <a:defRPr/>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HFC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网将原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CATV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网中的同轴电缆主干部分改换为光纤，并使用</a:t>
            </a:r>
            <a:r>
              <a:rPr lang="zh-CN" altLang="en-US" sz="18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模拟光纤技术</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p>
          <a:p>
            <a:pPr marL="244027" indent="-244027" fontAlgn="auto">
              <a:lnSpc>
                <a:spcPct val="150000"/>
              </a:lnSpc>
              <a:spcBef>
                <a:spcPts val="600"/>
              </a:spcBef>
              <a:spcAft>
                <a:spcPts val="0"/>
              </a:spcAft>
              <a:buFont typeface="Wingdings 2"/>
              <a:buChar char=""/>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在模拟光纤中采用光的振幅调制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AM</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，这比使用数字光纤更为经济。</a:t>
            </a:r>
          </a:p>
          <a:p>
            <a:pPr marL="244027" indent="-244027" fontAlgn="auto">
              <a:lnSpc>
                <a:spcPct val="150000"/>
              </a:lnSpc>
              <a:spcBef>
                <a:spcPts val="600"/>
              </a:spcBef>
              <a:spcAft>
                <a:spcPts val="0"/>
              </a:spcAft>
              <a:buFont typeface="Wingdings 2"/>
              <a:buChar char=""/>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模拟光纤从头端连接到</a:t>
            </a:r>
            <a:r>
              <a:rPr lang="zh-CN" altLang="en-US" sz="18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光纤结点</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(fiber node)</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，即</a:t>
            </a:r>
            <a:r>
              <a:rPr lang="zh-CN" altLang="en-US" sz="18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光分配结点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ODN (Optical Distribution Node)</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。在光纤结点光信号被转换为电信号。在光纤结点以下就是同轴电缆。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20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20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20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387283" y="315510"/>
            <a:ext cx="7793272" cy="629840"/>
          </a:xfrm>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 HFC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网采用结点体系结构 </a:t>
            </a:r>
          </a:p>
        </p:txBody>
      </p:sp>
      <p:sp>
        <p:nvSpPr>
          <p:cNvPr id="118787" name="Line 155"/>
          <p:cNvSpPr>
            <a:spLocks noChangeShapeType="1"/>
          </p:cNvSpPr>
          <p:nvPr/>
        </p:nvSpPr>
        <p:spPr bwMode="auto">
          <a:xfrm>
            <a:off x="2772882" y="2570561"/>
            <a:ext cx="1511038" cy="485775"/>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118788" name="Line 156"/>
          <p:cNvSpPr>
            <a:spLocks noChangeShapeType="1"/>
          </p:cNvSpPr>
          <p:nvPr/>
        </p:nvSpPr>
        <p:spPr bwMode="auto">
          <a:xfrm>
            <a:off x="2844308" y="2516981"/>
            <a:ext cx="1439613"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118789" name="Line 157"/>
          <p:cNvSpPr>
            <a:spLocks noChangeShapeType="1"/>
          </p:cNvSpPr>
          <p:nvPr/>
        </p:nvSpPr>
        <p:spPr bwMode="auto">
          <a:xfrm flipV="1">
            <a:off x="2844308" y="1923003"/>
            <a:ext cx="1439613" cy="539353"/>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118790" name="Line 158"/>
          <p:cNvSpPr>
            <a:spLocks noChangeShapeType="1"/>
          </p:cNvSpPr>
          <p:nvPr/>
        </p:nvSpPr>
        <p:spPr bwMode="auto">
          <a:xfrm flipH="1" flipV="1">
            <a:off x="1476118" y="2570561"/>
            <a:ext cx="647588" cy="485775"/>
          </a:xfrm>
          <a:prstGeom prst="line">
            <a:avLst/>
          </a:prstGeom>
          <a:noFill/>
          <a:ln w="76200" cmpd="tri">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118791" name="Line 159"/>
          <p:cNvSpPr>
            <a:spLocks noChangeShapeType="1"/>
          </p:cNvSpPr>
          <p:nvPr/>
        </p:nvSpPr>
        <p:spPr bwMode="auto">
          <a:xfrm flipV="1">
            <a:off x="1620556" y="1923003"/>
            <a:ext cx="647588" cy="432197"/>
          </a:xfrm>
          <a:prstGeom prst="line">
            <a:avLst/>
          </a:prstGeom>
          <a:noFill/>
          <a:ln w="76200" cmpd="tri">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118792" name="Line 160"/>
          <p:cNvSpPr>
            <a:spLocks noChangeShapeType="1"/>
          </p:cNvSpPr>
          <p:nvPr/>
        </p:nvSpPr>
        <p:spPr bwMode="auto">
          <a:xfrm flipV="1">
            <a:off x="1620557" y="2516981"/>
            <a:ext cx="1079313" cy="0"/>
          </a:xfrm>
          <a:prstGeom prst="line">
            <a:avLst/>
          </a:prstGeom>
          <a:noFill/>
          <a:ln w="76200" cmpd="tri">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118793" name="AutoShape 161"/>
          <p:cNvSpPr>
            <a:spLocks noChangeArrowheads="1"/>
          </p:cNvSpPr>
          <p:nvPr/>
        </p:nvSpPr>
        <p:spPr bwMode="auto">
          <a:xfrm>
            <a:off x="4212637" y="2408635"/>
            <a:ext cx="268241" cy="179784"/>
          </a:xfrm>
          <a:prstGeom prst="cube">
            <a:avLst>
              <a:gd name="adj" fmla="val 25000"/>
            </a:avLst>
          </a:prstGeom>
          <a:gradFill rotWithShape="0">
            <a:gsLst>
              <a:gs pos="0">
                <a:srgbClr val="494949"/>
              </a:gs>
              <a:gs pos="100000">
                <a:srgbClr val="DDDDDD"/>
              </a:gs>
            </a:gsLst>
            <a:lin ang="2700000" scaled="1"/>
          </a:gra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794" name="AutoShape 162"/>
          <p:cNvSpPr>
            <a:spLocks noChangeArrowheads="1"/>
          </p:cNvSpPr>
          <p:nvPr/>
        </p:nvSpPr>
        <p:spPr bwMode="auto">
          <a:xfrm>
            <a:off x="4212637" y="2949218"/>
            <a:ext cx="268241" cy="188119"/>
          </a:xfrm>
          <a:prstGeom prst="cube">
            <a:avLst>
              <a:gd name="adj" fmla="val 25000"/>
            </a:avLst>
          </a:prstGeom>
          <a:gradFill rotWithShape="0">
            <a:gsLst>
              <a:gs pos="0">
                <a:srgbClr val="494949"/>
              </a:gs>
              <a:gs pos="100000">
                <a:srgbClr val="DDDDDD"/>
              </a:gs>
            </a:gsLst>
            <a:lin ang="2700000" scaled="1"/>
          </a:gra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p:txBody>
      </p:sp>
      <p:sp>
        <p:nvSpPr>
          <p:cNvPr id="118795" name="Text Box 163"/>
          <p:cNvSpPr txBox="1">
            <a:spLocks noChangeArrowheads="1"/>
          </p:cNvSpPr>
          <p:nvPr/>
        </p:nvSpPr>
        <p:spPr bwMode="auto">
          <a:xfrm>
            <a:off x="7093308" y="1437087"/>
            <a:ext cx="895816"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400">
                <a:latin typeface="Times New Roman" pitchFamily="18" charset="0"/>
                <a:ea typeface="宋体" pitchFamily="2" charset="-122"/>
              </a:rPr>
              <a:t>同轴电缆</a:t>
            </a:r>
          </a:p>
        </p:txBody>
      </p:sp>
      <p:sp>
        <p:nvSpPr>
          <p:cNvPr id="118796" name="AutoShape 164"/>
          <p:cNvSpPr>
            <a:spLocks noChangeArrowheads="1"/>
          </p:cNvSpPr>
          <p:nvPr/>
        </p:nvSpPr>
        <p:spPr bwMode="auto">
          <a:xfrm>
            <a:off x="4212637" y="1814513"/>
            <a:ext cx="268241" cy="180975"/>
          </a:xfrm>
          <a:prstGeom prst="cube">
            <a:avLst>
              <a:gd name="adj" fmla="val 25000"/>
            </a:avLst>
          </a:prstGeom>
          <a:gradFill rotWithShape="0">
            <a:gsLst>
              <a:gs pos="0">
                <a:srgbClr val="494949"/>
              </a:gs>
              <a:gs pos="100000">
                <a:srgbClr val="DDDDDD"/>
              </a:gs>
            </a:gsLst>
            <a:lin ang="2700000" scaled="1"/>
          </a:gra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797" name="Line 165"/>
          <p:cNvSpPr>
            <a:spLocks noChangeShapeType="1"/>
          </p:cNvSpPr>
          <p:nvPr/>
        </p:nvSpPr>
        <p:spPr bwMode="auto">
          <a:xfrm>
            <a:off x="4499782" y="3056335"/>
            <a:ext cx="32411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pic>
        <p:nvPicPr>
          <p:cNvPr id="118798" name="Picture 1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0246" y="2678924"/>
            <a:ext cx="403155" cy="17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8799" name="Picture 1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5714" y="2138506"/>
            <a:ext cx="403155" cy="17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8800" name="Line 168"/>
          <p:cNvSpPr>
            <a:spLocks noChangeShapeType="1"/>
          </p:cNvSpPr>
          <p:nvPr/>
        </p:nvSpPr>
        <p:spPr bwMode="auto">
          <a:xfrm flipH="1">
            <a:off x="7237744" y="1652590"/>
            <a:ext cx="287288" cy="27027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118801" name="Line 169"/>
          <p:cNvSpPr>
            <a:spLocks noChangeShapeType="1"/>
          </p:cNvSpPr>
          <p:nvPr/>
        </p:nvSpPr>
        <p:spPr bwMode="auto">
          <a:xfrm>
            <a:off x="1620700" y="1759887"/>
            <a:ext cx="287287" cy="378619"/>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118802" name="Text Box 170"/>
          <p:cNvSpPr txBox="1">
            <a:spLocks noChangeArrowheads="1"/>
          </p:cNvSpPr>
          <p:nvPr/>
        </p:nvSpPr>
        <p:spPr bwMode="auto">
          <a:xfrm>
            <a:off x="2915733" y="1706169"/>
            <a:ext cx="530332"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400">
                <a:latin typeface="Times New Roman" pitchFamily="18" charset="0"/>
                <a:ea typeface="宋体" pitchFamily="2" charset="-122"/>
              </a:rPr>
              <a:t>光纤</a:t>
            </a:r>
          </a:p>
        </p:txBody>
      </p:sp>
      <p:sp>
        <p:nvSpPr>
          <p:cNvPr id="118803" name="Line 171"/>
          <p:cNvSpPr>
            <a:spLocks noChangeShapeType="1"/>
          </p:cNvSpPr>
          <p:nvPr/>
        </p:nvSpPr>
        <p:spPr bwMode="auto">
          <a:xfrm>
            <a:off x="3852337" y="1652588"/>
            <a:ext cx="431725" cy="16192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118804" name="Text Box 172"/>
          <p:cNvSpPr txBox="1">
            <a:spLocks noChangeArrowheads="1"/>
          </p:cNvSpPr>
          <p:nvPr/>
        </p:nvSpPr>
        <p:spPr bwMode="auto">
          <a:xfrm>
            <a:off x="3347457" y="1437087"/>
            <a:ext cx="895816"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400">
                <a:latin typeface="Times New Roman" pitchFamily="18" charset="0"/>
                <a:ea typeface="宋体" pitchFamily="2" charset="-122"/>
              </a:rPr>
              <a:t>光纤结点</a:t>
            </a:r>
          </a:p>
        </p:txBody>
      </p:sp>
      <p:sp>
        <p:nvSpPr>
          <p:cNvPr id="118805" name="Freeform 173"/>
          <p:cNvSpPr>
            <a:spLocks/>
          </p:cNvSpPr>
          <p:nvPr/>
        </p:nvSpPr>
        <p:spPr bwMode="auto">
          <a:xfrm>
            <a:off x="4933098" y="2840888"/>
            <a:ext cx="79361" cy="207169"/>
          </a:xfrm>
          <a:custGeom>
            <a:avLst/>
            <a:gdLst>
              <a:gd name="T0" fmla="*/ 2147483647 w 56"/>
              <a:gd name="T1" fmla="*/ 0 h 357"/>
              <a:gd name="T2" fmla="*/ 2147483647 w 56"/>
              <a:gd name="T3" fmla="*/ 2147483647 h 357"/>
              <a:gd name="T4" fmla="*/ 2147483647 w 56"/>
              <a:gd name="T5" fmla="*/ 2147483647 h 357"/>
              <a:gd name="T6" fmla="*/ 2147483647 w 56"/>
              <a:gd name="T7" fmla="*/ 2147483647 h 357"/>
              <a:gd name="T8" fmla="*/ 2147483647 w 56"/>
              <a:gd name="T9" fmla="*/ 2147483647 h 357"/>
              <a:gd name="T10" fmla="*/ 2147483647 w 56"/>
              <a:gd name="T11" fmla="*/ 2147483647 h 357"/>
              <a:gd name="T12" fmla="*/ 2147483647 w 56"/>
              <a:gd name="T13" fmla="*/ 2147483647 h 357"/>
              <a:gd name="T14" fmla="*/ 0 60000 65536"/>
              <a:gd name="T15" fmla="*/ 0 60000 65536"/>
              <a:gd name="T16" fmla="*/ 0 60000 65536"/>
              <a:gd name="T17" fmla="*/ 0 60000 65536"/>
              <a:gd name="T18" fmla="*/ 0 60000 65536"/>
              <a:gd name="T19" fmla="*/ 0 60000 65536"/>
              <a:gd name="T20" fmla="*/ 0 60000 65536"/>
              <a:gd name="T21" fmla="*/ 0 w 56"/>
              <a:gd name="T22" fmla="*/ 0 h 357"/>
              <a:gd name="T23" fmla="*/ 56 w 56"/>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sp>
        <p:nvSpPr>
          <p:cNvPr id="118806" name="Freeform 174"/>
          <p:cNvSpPr>
            <a:spLocks/>
          </p:cNvSpPr>
          <p:nvPr/>
        </p:nvSpPr>
        <p:spPr bwMode="auto">
          <a:xfrm>
            <a:off x="6690295" y="2300431"/>
            <a:ext cx="77773" cy="207169"/>
          </a:xfrm>
          <a:custGeom>
            <a:avLst/>
            <a:gdLst>
              <a:gd name="T0" fmla="*/ 2147483647 w 56"/>
              <a:gd name="T1" fmla="*/ 0 h 357"/>
              <a:gd name="T2" fmla="*/ 2147483647 w 56"/>
              <a:gd name="T3" fmla="*/ 2147483647 h 357"/>
              <a:gd name="T4" fmla="*/ 2147483647 w 56"/>
              <a:gd name="T5" fmla="*/ 2147483647 h 357"/>
              <a:gd name="T6" fmla="*/ 2147483647 w 56"/>
              <a:gd name="T7" fmla="*/ 2147483647 h 357"/>
              <a:gd name="T8" fmla="*/ 2147483647 w 56"/>
              <a:gd name="T9" fmla="*/ 2147483647 h 357"/>
              <a:gd name="T10" fmla="*/ 2147483647 w 56"/>
              <a:gd name="T11" fmla="*/ 2147483647 h 357"/>
              <a:gd name="T12" fmla="*/ 2147483647 w 56"/>
              <a:gd name="T13" fmla="*/ 2147483647 h 357"/>
              <a:gd name="T14" fmla="*/ 0 60000 65536"/>
              <a:gd name="T15" fmla="*/ 0 60000 65536"/>
              <a:gd name="T16" fmla="*/ 0 60000 65536"/>
              <a:gd name="T17" fmla="*/ 0 60000 65536"/>
              <a:gd name="T18" fmla="*/ 0 60000 65536"/>
              <a:gd name="T19" fmla="*/ 0 60000 65536"/>
              <a:gd name="T20" fmla="*/ 0 60000 65536"/>
              <a:gd name="T21" fmla="*/ 0 w 56"/>
              <a:gd name="T22" fmla="*/ 0 h 357"/>
              <a:gd name="T23" fmla="*/ 56 w 56"/>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sp>
        <p:nvSpPr>
          <p:cNvPr id="118807" name="Freeform 175"/>
          <p:cNvSpPr>
            <a:spLocks/>
          </p:cNvSpPr>
          <p:nvPr/>
        </p:nvSpPr>
        <p:spPr bwMode="auto">
          <a:xfrm>
            <a:off x="5509295" y="2840888"/>
            <a:ext cx="77773" cy="207169"/>
          </a:xfrm>
          <a:custGeom>
            <a:avLst/>
            <a:gdLst>
              <a:gd name="T0" fmla="*/ 2147483647 w 56"/>
              <a:gd name="T1" fmla="*/ 0 h 357"/>
              <a:gd name="T2" fmla="*/ 2147483647 w 56"/>
              <a:gd name="T3" fmla="*/ 2147483647 h 357"/>
              <a:gd name="T4" fmla="*/ 2147483647 w 56"/>
              <a:gd name="T5" fmla="*/ 2147483647 h 357"/>
              <a:gd name="T6" fmla="*/ 2147483647 w 56"/>
              <a:gd name="T7" fmla="*/ 2147483647 h 357"/>
              <a:gd name="T8" fmla="*/ 2147483647 w 56"/>
              <a:gd name="T9" fmla="*/ 2147483647 h 357"/>
              <a:gd name="T10" fmla="*/ 2147483647 w 56"/>
              <a:gd name="T11" fmla="*/ 2147483647 h 357"/>
              <a:gd name="T12" fmla="*/ 2147483647 w 56"/>
              <a:gd name="T13" fmla="*/ 2147483647 h 357"/>
              <a:gd name="T14" fmla="*/ 0 60000 65536"/>
              <a:gd name="T15" fmla="*/ 0 60000 65536"/>
              <a:gd name="T16" fmla="*/ 0 60000 65536"/>
              <a:gd name="T17" fmla="*/ 0 60000 65536"/>
              <a:gd name="T18" fmla="*/ 0 60000 65536"/>
              <a:gd name="T19" fmla="*/ 0 60000 65536"/>
              <a:gd name="T20" fmla="*/ 0 60000 65536"/>
              <a:gd name="T21" fmla="*/ 0 w 56"/>
              <a:gd name="T22" fmla="*/ 0 h 357"/>
              <a:gd name="T23" fmla="*/ 56 w 56"/>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pic>
        <p:nvPicPr>
          <p:cNvPr id="118808" name="Picture 17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821" y="2678924"/>
            <a:ext cx="403155" cy="17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118809" name="Group 177"/>
          <p:cNvGrpSpPr>
            <a:grpSpLocks/>
          </p:cNvGrpSpPr>
          <p:nvPr/>
        </p:nvGrpSpPr>
        <p:grpSpPr bwMode="auto">
          <a:xfrm>
            <a:off x="1044394" y="2030017"/>
            <a:ext cx="682506" cy="666751"/>
            <a:chOff x="2131" y="722"/>
            <a:chExt cx="430" cy="560"/>
          </a:xfrm>
        </p:grpSpPr>
        <p:sp>
          <p:nvSpPr>
            <p:cNvPr id="118836" name="AutoShape 178"/>
            <p:cNvSpPr>
              <a:spLocks noChangeArrowheads="1"/>
            </p:cNvSpPr>
            <p:nvPr/>
          </p:nvSpPr>
          <p:spPr bwMode="auto">
            <a:xfrm>
              <a:off x="2138" y="941"/>
              <a:ext cx="423" cy="304"/>
            </a:xfrm>
            <a:prstGeom prst="cube">
              <a:avLst>
                <a:gd name="adj" fmla="val 25000"/>
              </a:avLst>
            </a:prstGeom>
            <a:solidFill>
              <a:srgbClr val="EAEAEA"/>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837" name="Text Box 179"/>
            <p:cNvSpPr txBox="1">
              <a:spLocks noChangeArrowheads="1"/>
            </p:cNvSpPr>
            <p:nvPr/>
          </p:nvSpPr>
          <p:spPr bwMode="auto">
            <a:xfrm>
              <a:off x="2131" y="1023"/>
              <a:ext cx="34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400">
                  <a:latin typeface="Times New Roman" pitchFamily="18" charset="0"/>
                  <a:ea typeface="宋体" pitchFamily="2" charset="-122"/>
                </a:rPr>
                <a:t>头端</a:t>
              </a:r>
            </a:p>
          </p:txBody>
        </p:sp>
        <p:grpSp>
          <p:nvGrpSpPr>
            <p:cNvPr id="118838" name="Group 180"/>
            <p:cNvGrpSpPr>
              <a:grpSpLocks noChangeAspect="1"/>
            </p:cNvGrpSpPr>
            <p:nvPr/>
          </p:nvGrpSpPr>
          <p:grpSpPr bwMode="auto">
            <a:xfrm>
              <a:off x="2246" y="722"/>
              <a:ext cx="228" cy="292"/>
              <a:chOff x="2246" y="722"/>
              <a:chExt cx="228" cy="292"/>
            </a:xfrm>
          </p:grpSpPr>
          <p:sp>
            <p:nvSpPr>
              <p:cNvPr id="118839" name="AutoShape 181"/>
              <p:cNvSpPr>
                <a:spLocks noChangeAspect="1" noChangeArrowheads="1" noTextEdit="1"/>
              </p:cNvSpPr>
              <p:nvPr/>
            </p:nvSpPr>
            <p:spPr bwMode="auto">
              <a:xfrm>
                <a:off x="2246" y="722"/>
                <a:ext cx="22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18840" name="Group 182"/>
              <p:cNvGrpSpPr>
                <a:grpSpLocks/>
              </p:cNvGrpSpPr>
              <p:nvPr/>
            </p:nvGrpSpPr>
            <p:grpSpPr bwMode="auto">
              <a:xfrm>
                <a:off x="2248" y="734"/>
                <a:ext cx="224" cy="279"/>
                <a:chOff x="2248" y="734"/>
                <a:chExt cx="224" cy="279"/>
              </a:xfrm>
            </p:grpSpPr>
            <p:grpSp>
              <p:nvGrpSpPr>
                <p:cNvPr id="118856" name="Group 183"/>
                <p:cNvGrpSpPr>
                  <a:grpSpLocks/>
                </p:cNvGrpSpPr>
                <p:nvPr/>
              </p:nvGrpSpPr>
              <p:grpSpPr bwMode="auto">
                <a:xfrm>
                  <a:off x="2328" y="898"/>
                  <a:ext cx="9" cy="37"/>
                  <a:chOff x="2328" y="898"/>
                  <a:chExt cx="9" cy="37"/>
                </a:xfrm>
              </p:grpSpPr>
              <p:sp>
                <p:nvSpPr>
                  <p:cNvPr id="118890" name="Rectangle 184"/>
                  <p:cNvSpPr>
                    <a:spLocks noChangeArrowheads="1"/>
                  </p:cNvSpPr>
                  <p:nvPr/>
                </p:nvSpPr>
                <p:spPr bwMode="auto">
                  <a:xfrm>
                    <a:off x="2328" y="898"/>
                    <a:ext cx="9" cy="37"/>
                  </a:xfrm>
                  <a:prstGeom prst="rect">
                    <a:avLst/>
                  </a:prstGeom>
                  <a:solidFill>
                    <a:srgbClr val="C0C0C0"/>
                  </a:solidFill>
                  <a:ln w="1588">
                    <a:solidFill>
                      <a:srgbClr val="000000"/>
                    </a:solidFill>
                    <a:miter lim="800000"/>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891" name="Line 185"/>
                  <p:cNvSpPr>
                    <a:spLocks noChangeShapeType="1"/>
                  </p:cNvSpPr>
                  <p:nvPr/>
                </p:nvSpPr>
                <p:spPr bwMode="auto">
                  <a:xfrm>
                    <a:off x="2332" y="898"/>
                    <a:ext cx="1" cy="3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8857" name="Rectangle 186"/>
                <p:cNvSpPr>
                  <a:spLocks noChangeArrowheads="1"/>
                </p:cNvSpPr>
                <p:nvPr/>
              </p:nvSpPr>
              <p:spPr bwMode="auto">
                <a:xfrm>
                  <a:off x="2295" y="876"/>
                  <a:ext cx="25" cy="57"/>
                </a:xfrm>
                <a:prstGeom prst="rect">
                  <a:avLst/>
                </a:prstGeom>
                <a:solidFill>
                  <a:srgbClr val="C0C0C0"/>
                </a:solidFill>
                <a:ln w="1588">
                  <a:solidFill>
                    <a:srgbClr val="000000"/>
                  </a:solidFill>
                  <a:miter lim="800000"/>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858" name="Freeform 187"/>
                <p:cNvSpPr>
                  <a:spLocks/>
                </p:cNvSpPr>
                <p:nvPr/>
              </p:nvSpPr>
              <p:spPr bwMode="auto">
                <a:xfrm>
                  <a:off x="2385" y="888"/>
                  <a:ext cx="16" cy="12"/>
                </a:xfrm>
                <a:custGeom>
                  <a:avLst/>
                  <a:gdLst>
                    <a:gd name="T0" fmla="*/ 0 w 112"/>
                    <a:gd name="T1" fmla="*/ 0 h 84"/>
                    <a:gd name="T2" fmla="*/ 0 w 112"/>
                    <a:gd name="T3" fmla="*/ 0 h 84"/>
                    <a:gd name="T4" fmla="*/ 0 w 112"/>
                    <a:gd name="T5" fmla="*/ 0 h 84"/>
                    <a:gd name="T6" fmla="*/ 0 w 112"/>
                    <a:gd name="T7" fmla="*/ 0 h 84"/>
                    <a:gd name="T8" fmla="*/ 0 w 112"/>
                    <a:gd name="T9" fmla="*/ 0 h 84"/>
                    <a:gd name="T10" fmla="*/ 0 60000 65536"/>
                    <a:gd name="T11" fmla="*/ 0 60000 65536"/>
                    <a:gd name="T12" fmla="*/ 0 60000 65536"/>
                    <a:gd name="T13" fmla="*/ 0 60000 65536"/>
                    <a:gd name="T14" fmla="*/ 0 60000 65536"/>
                    <a:gd name="T15" fmla="*/ 0 w 112"/>
                    <a:gd name="T16" fmla="*/ 0 h 84"/>
                    <a:gd name="T17" fmla="*/ 112 w 112"/>
                    <a:gd name="T18" fmla="*/ 84 h 84"/>
                  </a:gdLst>
                  <a:ahLst/>
                  <a:cxnLst>
                    <a:cxn ang="T10">
                      <a:pos x="T0" y="T1"/>
                    </a:cxn>
                    <a:cxn ang="T11">
                      <a:pos x="T2" y="T3"/>
                    </a:cxn>
                    <a:cxn ang="T12">
                      <a:pos x="T4" y="T5"/>
                    </a:cxn>
                    <a:cxn ang="T13">
                      <a:pos x="T6" y="T7"/>
                    </a:cxn>
                    <a:cxn ang="T14">
                      <a:pos x="T8" y="T9"/>
                    </a:cxn>
                  </a:cxnLst>
                  <a:rect l="T15" t="T16" r="T17" b="T18"/>
                  <a:pathLst>
                    <a:path w="112" h="84">
                      <a:moveTo>
                        <a:pt x="0" y="0"/>
                      </a:moveTo>
                      <a:lnTo>
                        <a:pt x="0" y="84"/>
                      </a:lnTo>
                      <a:lnTo>
                        <a:pt x="112" y="84"/>
                      </a:lnTo>
                      <a:lnTo>
                        <a:pt x="112" y="17"/>
                      </a:lnTo>
                      <a:lnTo>
                        <a:pt x="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859" name="Freeform 188"/>
                <p:cNvSpPr>
                  <a:spLocks/>
                </p:cNvSpPr>
                <p:nvPr/>
              </p:nvSpPr>
              <p:spPr bwMode="auto">
                <a:xfrm>
                  <a:off x="2352" y="866"/>
                  <a:ext cx="11" cy="11"/>
                </a:xfrm>
                <a:custGeom>
                  <a:avLst/>
                  <a:gdLst>
                    <a:gd name="T0" fmla="*/ 0 w 77"/>
                    <a:gd name="T1" fmla="*/ 0 h 76"/>
                    <a:gd name="T2" fmla="*/ 0 w 77"/>
                    <a:gd name="T3" fmla="*/ 0 h 76"/>
                    <a:gd name="T4" fmla="*/ 0 w 77"/>
                    <a:gd name="T5" fmla="*/ 0 h 76"/>
                    <a:gd name="T6" fmla="*/ 0 w 77"/>
                    <a:gd name="T7" fmla="*/ 0 h 76"/>
                    <a:gd name="T8" fmla="*/ 0 w 77"/>
                    <a:gd name="T9" fmla="*/ 0 h 76"/>
                    <a:gd name="T10" fmla="*/ 0 60000 65536"/>
                    <a:gd name="T11" fmla="*/ 0 60000 65536"/>
                    <a:gd name="T12" fmla="*/ 0 60000 65536"/>
                    <a:gd name="T13" fmla="*/ 0 60000 65536"/>
                    <a:gd name="T14" fmla="*/ 0 60000 65536"/>
                    <a:gd name="T15" fmla="*/ 0 w 77"/>
                    <a:gd name="T16" fmla="*/ 0 h 76"/>
                    <a:gd name="T17" fmla="*/ 77 w 77"/>
                    <a:gd name="T18" fmla="*/ 76 h 76"/>
                  </a:gdLst>
                  <a:ahLst/>
                  <a:cxnLst>
                    <a:cxn ang="T10">
                      <a:pos x="T0" y="T1"/>
                    </a:cxn>
                    <a:cxn ang="T11">
                      <a:pos x="T2" y="T3"/>
                    </a:cxn>
                    <a:cxn ang="T12">
                      <a:pos x="T4" y="T5"/>
                    </a:cxn>
                    <a:cxn ang="T13">
                      <a:pos x="T6" y="T7"/>
                    </a:cxn>
                    <a:cxn ang="T14">
                      <a:pos x="T8" y="T9"/>
                    </a:cxn>
                  </a:cxnLst>
                  <a:rect l="T15" t="T16" r="T17" b="T18"/>
                  <a:pathLst>
                    <a:path w="77" h="76">
                      <a:moveTo>
                        <a:pt x="42" y="0"/>
                      </a:moveTo>
                      <a:lnTo>
                        <a:pt x="0" y="76"/>
                      </a:lnTo>
                      <a:lnTo>
                        <a:pt x="56" y="70"/>
                      </a:lnTo>
                      <a:lnTo>
                        <a:pt x="77" y="19"/>
                      </a:lnTo>
                      <a:lnTo>
                        <a:pt x="42" y="0"/>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118860" name="Freeform 189"/>
                <p:cNvSpPr>
                  <a:spLocks/>
                </p:cNvSpPr>
                <p:nvPr/>
              </p:nvSpPr>
              <p:spPr bwMode="auto">
                <a:xfrm>
                  <a:off x="2333" y="938"/>
                  <a:ext cx="51" cy="4"/>
                </a:xfrm>
                <a:custGeom>
                  <a:avLst/>
                  <a:gdLst>
                    <a:gd name="T0" fmla="*/ 0 w 356"/>
                    <a:gd name="T1" fmla="*/ 0 h 26"/>
                    <a:gd name="T2" fmla="*/ 0 w 356"/>
                    <a:gd name="T3" fmla="*/ 0 h 26"/>
                    <a:gd name="T4" fmla="*/ 0 w 356"/>
                    <a:gd name="T5" fmla="*/ 0 h 26"/>
                    <a:gd name="T6" fmla="*/ 0 w 356"/>
                    <a:gd name="T7" fmla="*/ 0 h 26"/>
                    <a:gd name="T8" fmla="*/ 0 w 356"/>
                    <a:gd name="T9" fmla="*/ 0 h 26"/>
                    <a:gd name="T10" fmla="*/ 0 60000 65536"/>
                    <a:gd name="T11" fmla="*/ 0 60000 65536"/>
                    <a:gd name="T12" fmla="*/ 0 60000 65536"/>
                    <a:gd name="T13" fmla="*/ 0 60000 65536"/>
                    <a:gd name="T14" fmla="*/ 0 60000 65536"/>
                    <a:gd name="T15" fmla="*/ 0 w 356"/>
                    <a:gd name="T16" fmla="*/ 0 h 26"/>
                    <a:gd name="T17" fmla="*/ 356 w 356"/>
                    <a:gd name="T18" fmla="*/ 26 h 26"/>
                  </a:gdLst>
                  <a:ahLst/>
                  <a:cxnLst>
                    <a:cxn ang="T10">
                      <a:pos x="T0" y="T1"/>
                    </a:cxn>
                    <a:cxn ang="T11">
                      <a:pos x="T2" y="T3"/>
                    </a:cxn>
                    <a:cxn ang="T12">
                      <a:pos x="T4" y="T5"/>
                    </a:cxn>
                    <a:cxn ang="T13">
                      <a:pos x="T6" y="T7"/>
                    </a:cxn>
                    <a:cxn ang="T14">
                      <a:pos x="T8" y="T9"/>
                    </a:cxn>
                  </a:cxnLst>
                  <a:rect l="T15" t="T16" r="T17" b="T18"/>
                  <a:pathLst>
                    <a:path w="356" h="26">
                      <a:moveTo>
                        <a:pt x="0" y="0"/>
                      </a:moveTo>
                      <a:lnTo>
                        <a:pt x="356" y="0"/>
                      </a:lnTo>
                      <a:lnTo>
                        <a:pt x="356" y="26"/>
                      </a:lnTo>
                      <a:lnTo>
                        <a:pt x="5" y="26"/>
                      </a:lnTo>
                      <a:lnTo>
                        <a:pt x="0" y="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118861" name="Freeform 190"/>
                <p:cNvSpPr>
                  <a:spLocks/>
                </p:cNvSpPr>
                <p:nvPr/>
              </p:nvSpPr>
              <p:spPr bwMode="auto">
                <a:xfrm>
                  <a:off x="2294" y="795"/>
                  <a:ext cx="22" cy="24"/>
                </a:xfrm>
                <a:custGeom>
                  <a:avLst/>
                  <a:gdLst>
                    <a:gd name="T0" fmla="*/ 0 w 149"/>
                    <a:gd name="T1" fmla="*/ 0 h 163"/>
                    <a:gd name="T2" fmla="*/ 0 w 149"/>
                    <a:gd name="T3" fmla="*/ 0 h 163"/>
                    <a:gd name="T4" fmla="*/ 0 w 149"/>
                    <a:gd name="T5" fmla="*/ 0 h 163"/>
                    <a:gd name="T6" fmla="*/ 0 w 149"/>
                    <a:gd name="T7" fmla="*/ 0 h 163"/>
                    <a:gd name="T8" fmla="*/ 0 w 149"/>
                    <a:gd name="T9" fmla="*/ 0 h 163"/>
                    <a:gd name="T10" fmla="*/ 0 60000 65536"/>
                    <a:gd name="T11" fmla="*/ 0 60000 65536"/>
                    <a:gd name="T12" fmla="*/ 0 60000 65536"/>
                    <a:gd name="T13" fmla="*/ 0 60000 65536"/>
                    <a:gd name="T14" fmla="*/ 0 60000 65536"/>
                    <a:gd name="T15" fmla="*/ 0 w 149"/>
                    <a:gd name="T16" fmla="*/ 0 h 163"/>
                    <a:gd name="T17" fmla="*/ 149 w 149"/>
                    <a:gd name="T18" fmla="*/ 163 h 163"/>
                  </a:gdLst>
                  <a:ahLst/>
                  <a:cxnLst>
                    <a:cxn ang="T10">
                      <a:pos x="T0" y="T1"/>
                    </a:cxn>
                    <a:cxn ang="T11">
                      <a:pos x="T2" y="T3"/>
                    </a:cxn>
                    <a:cxn ang="T12">
                      <a:pos x="T4" y="T5"/>
                    </a:cxn>
                    <a:cxn ang="T13">
                      <a:pos x="T6" y="T7"/>
                    </a:cxn>
                    <a:cxn ang="T14">
                      <a:pos x="T8" y="T9"/>
                    </a:cxn>
                  </a:cxnLst>
                  <a:rect l="T15" t="T16" r="T17" b="T18"/>
                  <a:pathLst>
                    <a:path w="149" h="163">
                      <a:moveTo>
                        <a:pt x="140" y="0"/>
                      </a:moveTo>
                      <a:lnTo>
                        <a:pt x="2" y="117"/>
                      </a:lnTo>
                      <a:lnTo>
                        <a:pt x="0" y="163"/>
                      </a:lnTo>
                      <a:lnTo>
                        <a:pt x="149" y="54"/>
                      </a:lnTo>
                      <a:lnTo>
                        <a:pt x="140" y="0"/>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118862" name="Freeform 191"/>
                <p:cNvSpPr>
                  <a:spLocks/>
                </p:cNvSpPr>
                <p:nvPr/>
              </p:nvSpPr>
              <p:spPr bwMode="auto">
                <a:xfrm>
                  <a:off x="2289" y="734"/>
                  <a:ext cx="32" cy="199"/>
                </a:xfrm>
                <a:custGeom>
                  <a:avLst/>
                  <a:gdLst>
                    <a:gd name="T0" fmla="*/ 0 w 225"/>
                    <a:gd name="T1" fmla="*/ 0 h 1395"/>
                    <a:gd name="T2" fmla="*/ 0 w 225"/>
                    <a:gd name="T3" fmla="*/ 0 h 1395"/>
                    <a:gd name="T4" fmla="*/ 0 w 225"/>
                    <a:gd name="T5" fmla="*/ 0 h 1395"/>
                    <a:gd name="T6" fmla="*/ 0 w 225"/>
                    <a:gd name="T7" fmla="*/ 0 h 1395"/>
                    <a:gd name="T8" fmla="*/ 0 w 225"/>
                    <a:gd name="T9" fmla="*/ 0 h 1395"/>
                    <a:gd name="T10" fmla="*/ 0 w 225"/>
                    <a:gd name="T11" fmla="*/ 0 h 1395"/>
                    <a:gd name="T12" fmla="*/ 0 w 225"/>
                    <a:gd name="T13" fmla="*/ 0 h 1395"/>
                    <a:gd name="T14" fmla="*/ 0 60000 65536"/>
                    <a:gd name="T15" fmla="*/ 0 60000 65536"/>
                    <a:gd name="T16" fmla="*/ 0 60000 65536"/>
                    <a:gd name="T17" fmla="*/ 0 60000 65536"/>
                    <a:gd name="T18" fmla="*/ 0 60000 65536"/>
                    <a:gd name="T19" fmla="*/ 0 60000 65536"/>
                    <a:gd name="T20" fmla="*/ 0 60000 65536"/>
                    <a:gd name="T21" fmla="*/ 0 w 225"/>
                    <a:gd name="T22" fmla="*/ 0 h 1395"/>
                    <a:gd name="T23" fmla="*/ 225 w 225"/>
                    <a:gd name="T24" fmla="*/ 1395 h 13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5" h="1395">
                      <a:moveTo>
                        <a:pt x="225" y="0"/>
                      </a:moveTo>
                      <a:lnTo>
                        <a:pt x="0" y="82"/>
                      </a:lnTo>
                      <a:lnTo>
                        <a:pt x="0" y="1395"/>
                      </a:lnTo>
                      <a:lnTo>
                        <a:pt x="42" y="1395"/>
                      </a:lnTo>
                      <a:lnTo>
                        <a:pt x="42" y="202"/>
                      </a:lnTo>
                      <a:lnTo>
                        <a:pt x="225" y="133"/>
                      </a:lnTo>
                      <a:lnTo>
                        <a:pt x="225" y="0"/>
                      </a:lnTo>
                      <a:close/>
                    </a:path>
                  </a:pathLst>
                </a:custGeom>
                <a:solidFill>
                  <a:srgbClr val="9F9F9F"/>
                </a:solidFill>
                <a:ln w="1588">
                  <a:solidFill>
                    <a:srgbClr val="000000"/>
                  </a:solidFill>
                  <a:prstDash val="solid"/>
                  <a:round/>
                  <a:headEnd/>
                  <a:tailEnd/>
                </a:ln>
              </p:spPr>
              <p:txBody>
                <a:bodyPr/>
                <a:lstStyle/>
                <a:p>
                  <a:endParaRPr lang="zh-CN" altLang="en-US"/>
                </a:p>
              </p:txBody>
            </p:sp>
            <p:sp>
              <p:nvSpPr>
                <p:cNvPr id="118863" name="Freeform 192"/>
                <p:cNvSpPr>
                  <a:spLocks/>
                </p:cNvSpPr>
                <p:nvPr/>
              </p:nvSpPr>
              <p:spPr bwMode="auto">
                <a:xfrm>
                  <a:off x="2288" y="933"/>
                  <a:ext cx="184" cy="44"/>
                </a:xfrm>
                <a:custGeom>
                  <a:avLst/>
                  <a:gdLst>
                    <a:gd name="T0" fmla="*/ 0 w 1290"/>
                    <a:gd name="T1" fmla="*/ 0 h 304"/>
                    <a:gd name="T2" fmla="*/ 0 w 1290"/>
                    <a:gd name="T3" fmla="*/ 0 h 304"/>
                    <a:gd name="T4" fmla="*/ 0 w 1290"/>
                    <a:gd name="T5" fmla="*/ 0 h 304"/>
                    <a:gd name="T6" fmla="*/ 0 w 1290"/>
                    <a:gd name="T7" fmla="*/ 0 h 304"/>
                    <a:gd name="T8" fmla="*/ 0 w 1290"/>
                    <a:gd name="T9" fmla="*/ 0 h 304"/>
                    <a:gd name="T10" fmla="*/ 0 w 1290"/>
                    <a:gd name="T11" fmla="*/ 0 h 304"/>
                    <a:gd name="T12" fmla="*/ 0 w 1290"/>
                    <a:gd name="T13" fmla="*/ 0 h 304"/>
                    <a:gd name="T14" fmla="*/ 0 w 1290"/>
                    <a:gd name="T15" fmla="*/ 0 h 304"/>
                    <a:gd name="T16" fmla="*/ 0 w 1290"/>
                    <a:gd name="T17" fmla="*/ 0 h 304"/>
                    <a:gd name="T18" fmla="*/ 0 w 1290"/>
                    <a:gd name="T19" fmla="*/ 0 h 304"/>
                    <a:gd name="T20" fmla="*/ 0 w 1290"/>
                    <a:gd name="T21" fmla="*/ 0 h 3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0"/>
                    <a:gd name="T34" fmla="*/ 0 h 304"/>
                    <a:gd name="T35" fmla="*/ 1290 w 1290"/>
                    <a:gd name="T36" fmla="*/ 304 h 3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0" h="304">
                      <a:moveTo>
                        <a:pt x="0" y="304"/>
                      </a:moveTo>
                      <a:lnTo>
                        <a:pt x="0" y="0"/>
                      </a:lnTo>
                      <a:lnTo>
                        <a:pt x="281" y="0"/>
                      </a:lnTo>
                      <a:lnTo>
                        <a:pt x="337" y="51"/>
                      </a:lnTo>
                      <a:lnTo>
                        <a:pt x="505" y="51"/>
                      </a:lnTo>
                      <a:lnTo>
                        <a:pt x="561" y="102"/>
                      </a:lnTo>
                      <a:lnTo>
                        <a:pt x="1122" y="102"/>
                      </a:lnTo>
                      <a:lnTo>
                        <a:pt x="1122" y="203"/>
                      </a:lnTo>
                      <a:lnTo>
                        <a:pt x="1290" y="203"/>
                      </a:lnTo>
                      <a:lnTo>
                        <a:pt x="1290" y="304"/>
                      </a:lnTo>
                      <a:lnTo>
                        <a:pt x="0" y="304"/>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118864" name="Rectangle 193"/>
                <p:cNvSpPr>
                  <a:spLocks noChangeArrowheads="1"/>
                </p:cNvSpPr>
                <p:nvPr/>
              </p:nvSpPr>
              <p:spPr bwMode="auto">
                <a:xfrm>
                  <a:off x="2288" y="962"/>
                  <a:ext cx="136" cy="15"/>
                </a:xfrm>
                <a:prstGeom prst="rect">
                  <a:avLst/>
                </a:prstGeom>
                <a:solidFill>
                  <a:srgbClr val="C0C0C0"/>
                </a:solidFill>
                <a:ln w="1588">
                  <a:solidFill>
                    <a:srgbClr val="000000"/>
                  </a:solidFill>
                  <a:miter lim="800000"/>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865" name="Line 194"/>
                <p:cNvSpPr>
                  <a:spLocks noChangeShapeType="1"/>
                </p:cNvSpPr>
                <p:nvPr/>
              </p:nvSpPr>
              <p:spPr bwMode="auto">
                <a:xfrm>
                  <a:off x="2282" y="873"/>
                  <a:ext cx="1" cy="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66" name="Freeform 195"/>
                <p:cNvSpPr>
                  <a:spLocks/>
                </p:cNvSpPr>
                <p:nvPr/>
              </p:nvSpPr>
              <p:spPr bwMode="auto">
                <a:xfrm>
                  <a:off x="2277" y="898"/>
                  <a:ext cx="12" cy="13"/>
                </a:xfrm>
                <a:custGeom>
                  <a:avLst/>
                  <a:gdLst>
                    <a:gd name="T0" fmla="*/ 0 w 84"/>
                    <a:gd name="T1" fmla="*/ 0 h 89"/>
                    <a:gd name="T2" fmla="*/ 0 w 84"/>
                    <a:gd name="T3" fmla="*/ 0 h 89"/>
                    <a:gd name="T4" fmla="*/ 0 w 84"/>
                    <a:gd name="T5" fmla="*/ 0 h 89"/>
                    <a:gd name="T6" fmla="*/ 0 w 84"/>
                    <a:gd name="T7" fmla="*/ 0 h 89"/>
                    <a:gd name="T8" fmla="*/ 0 w 84"/>
                    <a:gd name="T9" fmla="*/ 0 h 89"/>
                    <a:gd name="T10" fmla="*/ 0 w 84"/>
                    <a:gd name="T11" fmla="*/ 0 h 89"/>
                    <a:gd name="T12" fmla="*/ 0 w 84"/>
                    <a:gd name="T13" fmla="*/ 0 h 89"/>
                    <a:gd name="T14" fmla="*/ 0 60000 65536"/>
                    <a:gd name="T15" fmla="*/ 0 60000 65536"/>
                    <a:gd name="T16" fmla="*/ 0 60000 65536"/>
                    <a:gd name="T17" fmla="*/ 0 60000 65536"/>
                    <a:gd name="T18" fmla="*/ 0 60000 65536"/>
                    <a:gd name="T19" fmla="*/ 0 60000 65536"/>
                    <a:gd name="T20" fmla="*/ 0 60000 65536"/>
                    <a:gd name="T21" fmla="*/ 0 w 84"/>
                    <a:gd name="T22" fmla="*/ 0 h 89"/>
                    <a:gd name="T23" fmla="*/ 84 w 84"/>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 h="89">
                      <a:moveTo>
                        <a:pt x="0" y="89"/>
                      </a:moveTo>
                      <a:lnTo>
                        <a:pt x="0" y="0"/>
                      </a:lnTo>
                      <a:lnTo>
                        <a:pt x="84" y="0"/>
                      </a:lnTo>
                      <a:lnTo>
                        <a:pt x="84" y="32"/>
                      </a:lnTo>
                      <a:lnTo>
                        <a:pt x="28" y="32"/>
                      </a:lnTo>
                      <a:lnTo>
                        <a:pt x="28" y="89"/>
                      </a:lnTo>
                      <a:lnTo>
                        <a:pt x="0" y="89"/>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118867" name="Freeform 196"/>
                <p:cNvSpPr>
                  <a:spLocks/>
                </p:cNvSpPr>
                <p:nvPr/>
              </p:nvSpPr>
              <p:spPr bwMode="auto">
                <a:xfrm>
                  <a:off x="2344" y="889"/>
                  <a:ext cx="41" cy="53"/>
                </a:xfrm>
                <a:custGeom>
                  <a:avLst/>
                  <a:gdLst>
                    <a:gd name="T0" fmla="*/ 0 w 287"/>
                    <a:gd name="T1" fmla="*/ 0 h 367"/>
                    <a:gd name="T2" fmla="*/ 0 w 287"/>
                    <a:gd name="T3" fmla="*/ 0 h 367"/>
                    <a:gd name="T4" fmla="*/ 0 w 287"/>
                    <a:gd name="T5" fmla="*/ 0 h 367"/>
                    <a:gd name="T6" fmla="*/ 0 w 287"/>
                    <a:gd name="T7" fmla="*/ 0 h 367"/>
                    <a:gd name="T8" fmla="*/ 0 w 287"/>
                    <a:gd name="T9" fmla="*/ 0 h 367"/>
                    <a:gd name="T10" fmla="*/ 0 60000 65536"/>
                    <a:gd name="T11" fmla="*/ 0 60000 65536"/>
                    <a:gd name="T12" fmla="*/ 0 60000 65536"/>
                    <a:gd name="T13" fmla="*/ 0 60000 65536"/>
                    <a:gd name="T14" fmla="*/ 0 60000 65536"/>
                    <a:gd name="T15" fmla="*/ 0 w 287"/>
                    <a:gd name="T16" fmla="*/ 0 h 367"/>
                    <a:gd name="T17" fmla="*/ 287 w 287"/>
                    <a:gd name="T18" fmla="*/ 367 h 367"/>
                  </a:gdLst>
                  <a:ahLst/>
                  <a:cxnLst>
                    <a:cxn ang="T10">
                      <a:pos x="T0" y="T1"/>
                    </a:cxn>
                    <a:cxn ang="T11">
                      <a:pos x="T2" y="T3"/>
                    </a:cxn>
                    <a:cxn ang="T12">
                      <a:pos x="T4" y="T5"/>
                    </a:cxn>
                    <a:cxn ang="T13">
                      <a:pos x="T6" y="T7"/>
                    </a:cxn>
                    <a:cxn ang="T14">
                      <a:pos x="T8" y="T9"/>
                    </a:cxn>
                  </a:cxnLst>
                  <a:rect l="T15" t="T16" r="T17" b="T18"/>
                  <a:pathLst>
                    <a:path w="287" h="367">
                      <a:moveTo>
                        <a:pt x="0" y="0"/>
                      </a:moveTo>
                      <a:lnTo>
                        <a:pt x="287" y="367"/>
                      </a:lnTo>
                      <a:lnTo>
                        <a:pt x="245" y="360"/>
                      </a:lnTo>
                      <a:lnTo>
                        <a:pt x="0" y="51"/>
                      </a:lnTo>
                      <a:lnTo>
                        <a:pt x="0" y="0"/>
                      </a:lnTo>
                      <a:close/>
                    </a:path>
                  </a:pathLst>
                </a:custGeom>
                <a:solidFill>
                  <a:srgbClr val="9F9F9F"/>
                </a:solidFill>
                <a:ln w="1588">
                  <a:solidFill>
                    <a:srgbClr val="000000"/>
                  </a:solidFill>
                  <a:prstDash val="solid"/>
                  <a:round/>
                  <a:headEnd/>
                  <a:tailEnd/>
                </a:ln>
              </p:spPr>
              <p:txBody>
                <a:bodyPr/>
                <a:lstStyle/>
                <a:p>
                  <a:endParaRPr lang="zh-CN" altLang="en-US"/>
                </a:p>
              </p:txBody>
            </p:sp>
            <p:sp>
              <p:nvSpPr>
                <p:cNvPr id="118868" name="Freeform 197"/>
                <p:cNvSpPr>
                  <a:spLocks/>
                </p:cNvSpPr>
                <p:nvPr/>
              </p:nvSpPr>
              <p:spPr bwMode="auto">
                <a:xfrm>
                  <a:off x="2256" y="919"/>
                  <a:ext cx="32" cy="58"/>
                </a:xfrm>
                <a:custGeom>
                  <a:avLst/>
                  <a:gdLst>
                    <a:gd name="T0" fmla="*/ 0 w 224"/>
                    <a:gd name="T1" fmla="*/ 0 h 405"/>
                    <a:gd name="T2" fmla="*/ 0 w 224"/>
                    <a:gd name="T3" fmla="*/ 0 h 405"/>
                    <a:gd name="T4" fmla="*/ 0 w 224"/>
                    <a:gd name="T5" fmla="*/ 0 h 405"/>
                    <a:gd name="T6" fmla="*/ 0 w 224"/>
                    <a:gd name="T7" fmla="*/ 0 h 405"/>
                    <a:gd name="T8" fmla="*/ 0 w 224"/>
                    <a:gd name="T9" fmla="*/ 0 h 405"/>
                    <a:gd name="T10" fmla="*/ 0 w 224"/>
                    <a:gd name="T11" fmla="*/ 0 h 405"/>
                    <a:gd name="T12" fmla="*/ 0 60000 65536"/>
                    <a:gd name="T13" fmla="*/ 0 60000 65536"/>
                    <a:gd name="T14" fmla="*/ 0 60000 65536"/>
                    <a:gd name="T15" fmla="*/ 0 60000 65536"/>
                    <a:gd name="T16" fmla="*/ 0 60000 65536"/>
                    <a:gd name="T17" fmla="*/ 0 60000 65536"/>
                    <a:gd name="T18" fmla="*/ 0 w 224"/>
                    <a:gd name="T19" fmla="*/ 0 h 405"/>
                    <a:gd name="T20" fmla="*/ 224 w 224"/>
                    <a:gd name="T21" fmla="*/ 405 h 405"/>
                  </a:gdLst>
                  <a:ahLst/>
                  <a:cxnLst>
                    <a:cxn ang="T12">
                      <a:pos x="T0" y="T1"/>
                    </a:cxn>
                    <a:cxn ang="T13">
                      <a:pos x="T2" y="T3"/>
                    </a:cxn>
                    <a:cxn ang="T14">
                      <a:pos x="T4" y="T5"/>
                    </a:cxn>
                    <a:cxn ang="T15">
                      <a:pos x="T6" y="T7"/>
                    </a:cxn>
                    <a:cxn ang="T16">
                      <a:pos x="T8" y="T9"/>
                    </a:cxn>
                    <a:cxn ang="T17">
                      <a:pos x="T10" y="T11"/>
                    </a:cxn>
                  </a:cxnLst>
                  <a:rect l="T18" t="T19" r="T20" b="T21"/>
                  <a:pathLst>
                    <a:path w="224" h="405">
                      <a:moveTo>
                        <a:pt x="168" y="0"/>
                      </a:moveTo>
                      <a:lnTo>
                        <a:pt x="0" y="152"/>
                      </a:lnTo>
                      <a:lnTo>
                        <a:pt x="0" y="405"/>
                      </a:lnTo>
                      <a:lnTo>
                        <a:pt x="224" y="405"/>
                      </a:lnTo>
                      <a:lnTo>
                        <a:pt x="224" y="101"/>
                      </a:lnTo>
                      <a:lnTo>
                        <a:pt x="168" y="0"/>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118869" name="Rectangle 198"/>
                <p:cNvSpPr>
                  <a:spLocks noChangeArrowheads="1"/>
                </p:cNvSpPr>
                <p:nvPr/>
              </p:nvSpPr>
              <p:spPr bwMode="auto">
                <a:xfrm>
                  <a:off x="2248" y="1004"/>
                  <a:ext cx="224" cy="9"/>
                </a:xfrm>
                <a:prstGeom prst="rect">
                  <a:avLst/>
                </a:prstGeom>
                <a:solidFill>
                  <a:srgbClr val="9F9F9F"/>
                </a:solidFill>
                <a:ln w="1588">
                  <a:solidFill>
                    <a:srgbClr val="000000"/>
                  </a:solidFill>
                  <a:miter lim="800000"/>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870" name="Rectangle 199"/>
                <p:cNvSpPr>
                  <a:spLocks noChangeArrowheads="1"/>
                </p:cNvSpPr>
                <p:nvPr/>
              </p:nvSpPr>
              <p:spPr bwMode="auto">
                <a:xfrm>
                  <a:off x="2248" y="991"/>
                  <a:ext cx="224" cy="13"/>
                </a:xfrm>
                <a:prstGeom prst="rect">
                  <a:avLst/>
                </a:prstGeom>
                <a:solidFill>
                  <a:srgbClr val="9F9F9F"/>
                </a:solidFill>
                <a:ln w="1588">
                  <a:solidFill>
                    <a:srgbClr val="000000"/>
                  </a:solidFill>
                  <a:miter lim="800000"/>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871" name="Rectangle 200"/>
                <p:cNvSpPr>
                  <a:spLocks noChangeArrowheads="1"/>
                </p:cNvSpPr>
                <p:nvPr/>
              </p:nvSpPr>
              <p:spPr bwMode="auto">
                <a:xfrm>
                  <a:off x="2248" y="977"/>
                  <a:ext cx="224" cy="14"/>
                </a:xfrm>
                <a:prstGeom prst="rect">
                  <a:avLst/>
                </a:prstGeom>
                <a:solidFill>
                  <a:srgbClr val="9F9F9F"/>
                </a:solidFill>
                <a:ln w="1588">
                  <a:solidFill>
                    <a:srgbClr val="000000"/>
                  </a:solidFill>
                  <a:miter lim="800000"/>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872" name="Rectangle 201"/>
                <p:cNvSpPr>
                  <a:spLocks noChangeArrowheads="1"/>
                </p:cNvSpPr>
                <p:nvPr/>
              </p:nvSpPr>
              <p:spPr bwMode="auto">
                <a:xfrm>
                  <a:off x="2442" y="966"/>
                  <a:ext cx="24" cy="7"/>
                </a:xfrm>
                <a:prstGeom prst="rect">
                  <a:avLst/>
                </a:prstGeom>
                <a:solidFill>
                  <a:srgbClr val="9F9F9F"/>
                </a:solidFill>
                <a:ln w="1588">
                  <a:solidFill>
                    <a:srgbClr val="000000"/>
                  </a:solidFill>
                  <a:miter lim="800000"/>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873" name="Oval 202"/>
                <p:cNvSpPr>
                  <a:spLocks noChangeArrowheads="1"/>
                </p:cNvSpPr>
                <p:nvPr/>
              </p:nvSpPr>
              <p:spPr bwMode="auto">
                <a:xfrm>
                  <a:off x="2271" y="911"/>
                  <a:ext cx="18" cy="16"/>
                </a:xfrm>
                <a:prstGeom prst="ellipse">
                  <a:avLst/>
                </a:prstGeom>
                <a:solidFill>
                  <a:srgbClr val="9F9F9F"/>
                </a:solidFill>
                <a:ln w="1588">
                  <a:solidFill>
                    <a:srgbClr val="000000"/>
                  </a:solidFill>
                  <a:round/>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874" name="Rectangle 203"/>
                <p:cNvSpPr>
                  <a:spLocks noChangeArrowheads="1"/>
                </p:cNvSpPr>
                <p:nvPr/>
              </p:nvSpPr>
              <p:spPr bwMode="auto">
                <a:xfrm>
                  <a:off x="2328" y="883"/>
                  <a:ext cx="16" cy="14"/>
                </a:xfrm>
                <a:prstGeom prst="rect">
                  <a:avLst/>
                </a:prstGeom>
                <a:solidFill>
                  <a:srgbClr val="808080"/>
                </a:solidFill>
                <a:ln w="1588">
                  <a:solidFill>
                    <a:srgbClr val="000000"/>
                  </a:solidFill>
                  <a:miter lim="800000"/>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875" name="Freeform 204"/>
                <p:cNvSpPr>
                  <a:spLocks/>
                </p:cNvSpPr>
                <p:nvPr/>
              </p:nvSpPr>
              <p:spPr bwMode="auto">
                <a:xfrm>
                  <a:off x="2320" y="876"/>
                  <a:ext cx="64" cy="57"/>
                </a:xfrm>
                <a:custGeom>
                  <a:avLst/>
                  <a:gdLst>
                    <a:gd name="T0" fmla="*/ 0 w 448"/>
                    <a:gd name="T1" fmla="*/ 0 h 403"/>
                    <a:gd name="T2" fmla="*/ 0 w 448"/>
                    <a:gd name="T3" fmla="*/ 0 h 403"/>
                    <a:gd name="T4" fmla="*/ 0 w 448"/>
                    <a:gd name="T5" fmla="*/ 0 h 403"/>
                    <a:gd name="T6" fmla="*/ 0 w 448"/>
                    <a:gd name="T7" fmla="*/ 0 h 403"/>
                    <a:gd name="T8" fmla="*/ 0 w 448"/>
                    <a:gd name="T9" fmla="*/ 0 h 403"/>
                    <a:gd name="T10" fmla="*/ 0 w 448"/>
                    <a:gd name="T11" fmla="*/ 0 h 403"/>
                    <a:gd name="T12" fmla="*/ 0 w 448"/>
                    <a:gd name="T13" fmla="*/ 0 h 403"/>
                    <a:gd name="T14" fmla="*/ 0 60000 65536"/>
                    <a:gd name="T15" fmla="*/ 0 60000 65536"/>
                    <a:gd name="T16" fmla="*/ 0 60000 65536"/>
                    <a:gd name="T17" fmla="*/ 0 60000 65536"/>
                    <a:gd name="T18" fmla="*/ 0 60000 65536"/>
                    <a:gd name="T19" fmla="*/ 0 60000 65536"/>
                    <a:gd name="T20" fmla="*/ 0 60000 65536"/>
                    <a:gd name="T21" fmla="*/ 0 w 448"/>
                    <a:gd name="T22" fmla="*/ 0 h 403"/>
                    <a:gd name="T23" fmla="*/ 448 w 448"/>
                    <a:gd name="T24" fmla="*/ 403 h 4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8" h="403">
                      <a:moveTo>
                        <a:pt x="56" y="403"/>
                      </a:moveTo>
                      <a:lnTo>
                        <a:pt x="56" y="50"/>
                      </a:lnTo>
                      <a:lnTo>
                        <a:pt x="448" y="50"/>
                      </a:lnTo>
                      <a:lnTo>
                        <a:pt x="448" y="0"/>
                      </a:lnTo>
                      <a:lnTo>
                        <a:pt x="0" y="0"/>
                      </a:lnTo>
                      <a:lnTo>
                        <a:pt x="0" y="403"/>
                      </a:lnTo>
                      <a:lnTo>
                        <a:pt x="56" y="403"/>
                      </a:lnTo>
                      <a:close/>
                    </a:path>
                  </a:pathLst>
                </a:custGeom>
                <a:solidFill>
                  <a:srgbClr val="C0C0C0"/>
                </a:solidFill>
                <a:ln w="1588">
                  <a:solidFill>
                    <a:srgbClr val="000000"/>
                  </a:solidFill>
                  <a:prstDash val="solid"/>
                  <a:round/>
                  <a:headEnd/>
                  <a:tailEnd/>
                </a:ln>
              </p:spPr>
              <p:txBody>
                <a:bodyPr/>
                <a:lstStyle/>
                <a:p>
                  <a:endParaRPr lang="zh-CN" altLang="en-US"/>
                </a:p>
              </p:txBody>
            </p:sp>
            <p:grpSp>
              <p:nvGrpSpPr>
                <p:cNvPr id="118876" name="Group 205"/>
                <p:cNvGrpSpPr>
                  <a:grpSpLocks/>
                </p:cNvGrpSpPr>
                <p:nvPr/>
              </p:nvGrpSpPr>
              <p:grpSpPr bwMode="auto">
                <a:xfrm>
                  <a:off x="2267" y="821"/>
                  <a:ext cx="73" cy="59"/>
                  <a:chOff x="2267" y="821"/>
                  <a:chExt cx="73" cy="59"/>
                </a:xfrm>
              </p:grpSpPr>
              <p:sp>
                <p:nvSpPr>
                  <p:cNvPr id="118888" name="Oval 206"/>
                  <p:cNvSpPr>
                    <a:spLocks noChangeArrowheads="1"/>
                  </p:cNvSpPr>
                  <p:nvPr/>
                </p:nvSpPr>
                <p:spPr bwMode="auto">
                  <a:xfrm>
                    <a:off x="2273" y="821"/>
                    <a:ext cx="67" cy="59"/>
                  </a:xfrm>
                  <a:prstGeom prst="ellipse">
                    <a:avLst/>
                  </a:prstGeom>
                  <a:solidFill>
                    <a:srgbClr val="808080"/>
                  </a:solidFill>
                  <a:ln w="1588">
                    <a:solidFill>
                      <a:srgbClr val="000000"/>
                    </a:solidFill>
                    <a:round/>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sp>
                <p:nvSpPr>
                  <p:cNvPr id="118889" name="Oval 207"/>
                  <p:cNvSpPr>
                    <a:spLocks noChangeArrowheads="1"/>
                  </p:cNvSpPr>
                  <p:nvPr/>
                </p:nvSpPr>
                <p:spPr bwMode="auto">
                  <a:xfrm>
                    <a:off x="2267" y="821"/>
                    <a:ext cx="66" cy="59"/>
                  </a:xfrm>
                  <a:prstGeom prst="ellipse">
                    <a:avLst/>
                  </a:prstGeom>
                  <a:solidFill>
                    <a:srgbClr val="C0C0C0"/>
                  </a:solidFill>
                  <a:ln w="1588">
                    <a:solidFill>
                      <a:srgbClr val="000000"/>
                    </a:solidFill>
                    <a:round/>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grpSp>
            <p:grpSp>
              <p:nvGrpSpPr>
                <p:cNvPr id="118877" name="Group 208"/>
                <p:cNvGrpSpPr>
                  <a:grpSpLocks/>
                </p:cNvGrpSpPr>
                <p:nvPr/>
              </p:nvGrpSpPr>
              <p:grpSpPr bwMode="auto">
                <a:xfrm>
                  <a:off x="2296" y="933"/>
                  <a:ext cx="24" cy="58"/>
                  <a:chOff x="2296" y="933"/>
                  <a:chExt cx="24" cy="58"/>
                </a:xfrm>
              </p:grpSpPr>
              <p:sp>
                <p:nvSpPr>
                  <p:cNvPr id="118879" name="Rectangle 209"/>
                  <p:cNvSpPr>
                    <a:spLocks noChangeArrowheads="1"/>
                  </p:cNvSpPr>
                  <p:nvPr/>
                </p:nvSpPr>
                <p:spPr bwMode="auto">
                  <a:xfrm>
                    <a:off x="2296" y="933"/>
                    <a:ext cx="24" cy="58"/>
                  </a:xfrm>
                  <a:prstGeom prst="rect">
                    <a:avLst/>
                  </a:prstGeom>
                  <a:solidFill>
                    <a:srgbClr val="C0C0C0"/>
                  </a:solidFill>
                  <a:ln w="1588">
                    <a:solidFill>
                      <a:srgbClr val="000000"/>
                    </a:solidFill>
                    <a:miter lim="800000"/>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grpSp>
                <p:nvGrpSpPr>
                  <p:cNvPr id="118880" name="Group 210"/>
                  <p:cNvGrpSpPr>
                    <a:grpSpLocks/>
                  </p:cNvGrpSpPr>
                  <p:nvPr/>
                </p:nvGrpSpPr>
                <p:grpSpPr bwMode="auto">
                  <a:xfrm>
                    <a:off x="2296" y="941"/>
                    <a:ext cx="24" cy="44"/>
                    <a:chOff x="2296" y="941"/>
                    <a:chExt cx="24" cy="44"/>
                  </a:xfrm>
                </p:grpSpPr>
                <p:sp>
                  <p:nvSpPr>
                    <p:cNvPr id="118881" name="Line 211"/>
                    <p:cNvSpPr>
                      <a:spLocks noChangeShapeType="1"/>
                    </p:cNvSpPr>
                    <p:nvPr/>
                  </p:nvSpPr>
                  <p:spPr bwMode="auto">
                    <a:xfrm>
                      <a:off x="2296" y="948"/>
                      <a:ext cx="2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82" name="Line 212"/>
                    <p:cNvSpPr>
                      <a:spLocks noChangeShapeType="1"/>
                    </p:cNvSpPr>
                    <p:nvPr/>
                  </p:nvSpPr>
                  <p:spPr bwMode="auto">
                    <a:xfrm>
                      <a:off x="2296" y="970"/>
                      <a:ext cx="2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83" name="Line 213"/>
                    <p:cNvSpPr>
                      <a:spLocks noChangeShapeType="1"/>
                    </p:cNvSpPr>
                    <p:nvPr/>
                  </p:nvSpPr>
                  <p:spPr bwMode="auto">
                    <a:xfrm>
                      <a:off x="2296" y="962"/>
                      <a:ext cx="2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84" name="Line 214"/>
                    <p:cNvSpPr>
                      <a:spLocks noChangeShapeType="1"/>
                    </p:cNvSpPr>
                    <p:nvPr/>
                  </p:nvSpPr>
                  <p:spPr bwMode="auto">
                    <a:xfrm>
                      <a:off x="2296" y="955"/>
                      <a:ext cx="2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85" name="Line 215"/>
                    <p:cNvSpPr>
                      <a:spLocks noChangeShapeType="1"/>
                    </p:cNvSpPr>
                    <p:nvPr/>
                  </p:nvSpPr>
                  <p:spPr bwMode="auto">
                    <a:xfrm>
                      <a:off x="2296" y="941"/>
                      <a:ext cx="2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86" name="Line 216"/>
                    <p:cNvSpPr>
                      <a:spLocks noChangeShapeType="1"/>
                    </p:cNvSpPr>
                    <p:nvPr/>
                  </p:nvSpPr>
                  <p:spPr bwMode="auto">
                    <a:xfrm>
                      <a:off x="2296" y="977"/>
                      <a:ext cx="2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87" name="Line 217"/>
                    <p:cNvSpPr>
                      <a:spLocks noChangeShapeType="1"/>
                    </p:cNvSpPr>
                    <p:nvPr/>
                  </p:nvSpPr>
                  <p:spPr bwMode="auto">
                    <a:xfrm>
                      <a:off x="2296" y="984"/>
                      <a:ext cx="24"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18878" name="Rectangle 218"/>
                <p:cNvSpPr>
                  <a:spLocks noChangeArrowheads="1"/>
                </p:cNvSpPr>
                <p:nvPr/>
              </p:nvSpPr>
              <p:spPr bwMode="auto">
                <a:xfrm>
                  <a:off x="2448" y="948"/>
                  <a:ext cx="8" cy="14"/>
                </a:xfrm>
                <a:prstGeom prst="rect">
                  <a:avLst/>
                </a:prstGeom>
                <a:solidFill>
                  <a:srgbClr val="C0C0C0"/>
                </a:solidFill>
                <a:ln w="1588">
                  <a:solidFill>
                    <a:srgbClr val="000000"/>
                  </a:solidFill>
                  <a:miter lim="800000"/>
                  <a:headEnd/>
                  <a:tailEnd/>
                </a:ln>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lang="zh-CN" altLang="en-US" sz="1600">
                    <a:latin typeface="Arial" charset="0"/>
                    <a:ea typeface="宋体" pitchFamily="2" charset="-122"/>
                  </a:endParaRPr>
                </a:p>
              </p:txBody>
            </p:sp>
          </p:grpSp>
          <p:grpSp>
            <p:nvGrpSpPr>
              <p:cNvPr id="118841" name="Group 219"/>
              <p:cNvGrpSpPr>
                <a:grpSpLocks/>
              </p:cNvGrpSpPr>
              <p:nvPr/>
            </p:nvGrpSpPr>
            <p:grpSpPr bwMode="auto">
              <a:xfrm>
                <a:off x="2382" y="788"/>
                <a:ext cx="40" cy="40"/>
                <a:chOff x="2382" y="788"/>
                <a:chExt cx="40" cy="40"/>
              </a:xfrm>
            </p:grpSpPr>
            <p:sp>
              <p:nvSpPr>
                <p:cNvPr id="118854" name="Freeform 220"/>
                <p:cNvSpPr>
                  <a:spLocks/>
                </p:cNvSpPr>
                <p:nvPr/>
              </p:nvSpPr>
              <p:spPr bwMode="auto">
                <a:xfrm>
                  <a:off x="2404" y="800"/>
                  <a:ext cx="18" cy="28"/>
                </a:xfrm>
                <a:custGeom>
                  <a:avLst/>
                  <a:gdLst>
                    <a:gd name="T0" fmla="*/ 0 w 127"/>
                    <a:gd name="T1" fmla="*/ 0 h 195"/>
                    <a:gd name="T2" fmla="*/ 0 w 127"/>
                    <a:gd name="T3" fmla="*/ 0 h 195"/>
                    <a:gd name="T4" fmla="*/ 0 w 127"/>
                    <a:gd name="T5" fmla="*/ 0 h 195"/>
                    <a:gd name="T6" fmla="*/ 0 w 127"/>
                    <a:gd name="T7" fmla="*/ 0 h 195"/>
                    <a:gd name="T8" fmla="*/ 0 w 127"/>
                    <a:gd name="T9" fmla="*/ 0 h 195"/>
                    <a:gd name="T10" fmla="*/ 0 60000 65536"/>
                    <a:gd name="T11" fmla="*/ 0 60000 65536"/>
                    <a:gd name="T12" fmla="*/ 0 60000 65536"/>
                    <a:gd name="T13" fmla="*/ 0 60000 65536"/>
                    <a:gd name="T14" fmla="*/ 0 60000 65536"/>
                    <a:gd name="T15" fmla="*/ 0 w 127"/>
                    <a:gd name="T16" fmla="*/ 0 h 195"/>
                    <a:gd name="T17" fmla="*/ 127 w 127"/>
                    <a:gd name="T18" fmla="*/ 195 h 195"/>
                  </a:gdLst>
                  <a:ahLst/>
                  <a:cxnLst>
                    <a:cxn ang="T10">
                      <a:pos x="T0" y="T1"/>
                    </a:cxn>
                    <a:cxn ang="T11">
                      <a:pos x="T2" y="T3"/>
                    </a:cxn>
                    <a:cxn ang="T12">
                      <a:pos x="T4" y="T5"/>
                    </a:cxn>
                    <a:cxn ang="T13">
                      <a:pos x="T6" y="T7"/>
                    </a:cxn>
                    <a:cxn ang="T14">
                      <a:pos x="T8" y="T9"/>
                    </a:cxn>
                  </a:cxnLst>
                  <a:rect l="T15" t="T16" r="T17" b="T18"/>
                  <a:pathLst>
                    <a:path w="127" h="195">
                      <a:moveTo>
                        <a:pt x="106" y="0"/>
                      </a:moveTo>
                      <a:lnTo>
                        <a:pt x="0" y="164"/>
                      </a:lnTo>
                      <a:lnTo>
                        <a:pt x="21" y="195"/>
                      </a:lnTo>
                      <a:lnTo>
                        <a:pt x="127" y="6"/>
                      </a:lnTo>
                      <a:lnTo>
                        <a:pt x="106" y="0"/>
                      </a:lnTo>
                      <a:close/>
                    </a:path>
                  </a:pathLst>
                </a:custGeom>
                <a:solidFill>
                  <a:srgbClr val="BFBFDF"/>
                </a:solidFill>
                <a:ln w="1588">
                  <a:solidFill>
                    <a:srgbClr val="000000"/>
                  </a:solidFill>
                  <a:prstDash val="solid"/>
                  <a:round/>
                  <a:headEnd/>
                  <a:tailEnd/>
                </a:ln>
              </p:spPr>
              <p:txBody>
                <a:bodyPr/>
                <a:lstStyle/>
                <a:p>
                  <a:endParaRPr lang="zh-CN" altLang="en-US"/>
                </a:p>
              </p:txBody>
            </p:sp>
            <p:sp>
              <p:nvSpPr>
                <p:cNvPr id="118855" name="Freeform 221"/>
                <p:cNvSpPr>
                  <a:spLocks/>
                </p:cNvSpPr>
                <p:nvPr/>
              </p:nvSpPr>
              <p:spPr bwMode="auto">
                <a:xfrm>
                  <a:off x="2382" y="788"/>
                  <a:ext cx="35" cy="8"/>
                </a:xfrm>
                <a:custGeom>
                  <a:avLst/>
                  <a:gdLst>
                    <a:gd name="T0" fmla="*/ 0 w 246"/>
                    <a:gd name="T1" fmla="*/ 0 h 57"/>
                    <a:gd name="T2" fmla="*/ 0 w 246"/>
                    <a:gd name="T3" fmla="*/ 0 h 57"/>
                    <a:gd name="T4" fmla="*/ 0 w 246"/>
                    <a:gd name="T5" fmla="*/ 0 h 57"/>
                    <a:gd name="T6" fmla="*/ 0 w 246"/>
                    <a:gd name="T7" fmla="*/ 0 h 57"/>
                    <a:gd name="T8" fmla="*/ 0 w 246"/>
                    <a:gd name="T9" fmla="*/ 0 h 57"/>
                    <a:gd name="T10" fmla="*/ 0 60000 65536"/>
                    <a:gd name="T11" fmla="*/ 0 60000 65536"/>
                    <a:gd name="T12" fmla="*/ 0 60000 65536"/>
                    <a:gd name="T13" fmla="*/ 0 60000 65536"/>
                    <a:gd name="T14" fmla="*/ 0 60000 65536"/>
                    <a:gd name="T15" fmla="*/ 0 w 246"/>
                    <a:gd name="T16" fmla="*/ 0 h 57"/>
                    <a:gd name="T17" fmla="*/ 246 w 246"/>
                    <a:gd name="T18" fmla="*/ 57 h 57"/>
                  </a:gdLst>
                  <a:ahLst/>
                  <a:cxnLst>
                    <a:cxn ang="T10">
                      <a:pos x="T0" y="T1"/>
                    </a:cxn>
                    <a:cxn ang="T11">
                      <a:pos x="T2" y="T3"/>
                    </a:cxn>
                    <a:cxn ang="T12">
                      <a:pos x="T4" y="T5"/>
                    </a:cxn>
                    <a:cxn ang="T13">
                      <a:pos x="T6" y="T7"/>
                    </a:cxn>
                    <a:cxn ang="T14">
                      <a:pos x="T8" y="T9"/>
                    </a:cxn>
                  </a:cxnLst>
                  <a:rect l="T15" t="T16" r="T17" b="T18"/>
                  <a:pathLst>
                    <a:path w="246" h="57">
                      <a:moveTo>
                        <a:pt x="238" y="0"/>
                      </a:moveTo>
                      <a:lnTo>
                        <a:pt x="0" y="31"/>
                      </a:lnTo>
                      <a:lnTo>
                        <a:pt x="35" y="57"/>
                      </a:lnTo>
                      <a:lnTo>
                        <a:pt x="246" y="19"/>
                      </a:lnTo>
                      <a:lnTo>
                        <a:pt x="238" y="0"/>
                      </a:lnTo>
                      <a:close/>
                    </a:path>
                  </a:pathLst>
                </a:custGeom>
                <a:solidFill>
                  <a:srgbClr val="BFBFDF"/>
                </a:solidFill>
                <a:ln w="1588">
                  <a:solidFill>
                    <a:srgbClr val="000000"/>
                  </a:solidFill>
                  <a:prstDash val="solid"/>
                  <a:round/>
                  <a:headEnd/>
                  <a:tailEnd/>
                </a:ln>
              </p:spPr>
              <p:txBody>
                <a:bodyPr/>
                <a:lstStyle/>
                <a:p>
                  <a:endParaRPr lang="zh-CN" altLang="en-US"/>
                </a:p>
              </p:txBody>
            </p:sp>
          </p:grpSp>
          <p:grpSp>
            <p:nvGrpSpPr>
              <p:cNvPr id="118842" name="Group 222"/>
              <p:cNvGrpSpPr>
                <a:grpSpLocks/>
              </p:cNvGrpSpPr>
              <p:nvPr/>
            </p:nvGrpSpPr>
            <p:grpSpPr bwMode="auto">
              <a:xfrm>
                <a:off x="2302" y="723"/>
                <a:ext cx="132" cy="186"/>
                <a:chOff x="2302" y="723"/>
                <a:chExt cx="132" cy="186"/>
              </a:xfrm>
            </p:grpSpPr>
            <p:sp>
              <p:nvSpPr>
                <p:cNvPr id="118852" name="Freeform 223"/>
                <p:cNvSpPr>
                  <a:spLocks/>
                </p:cNvSpPr>
                <p:nvPr/>
              </p:nvSpPr>
              <p:spPr bwMode="auto">
                <a:xfrm>
                  <a:off x="2302" y="724"/>
                  <a:ext cx="132" cy="185"/>
                </a:xfrm>
                <a:custGeom>
                  <a:avLst/>
                  <a:gdLst>
                    <a:gd name="T0" fmla="*/ 0 w 920"/>
                    <a:gd name="T1" fmla="*/ 0 h 1300"/>
                    <a:gd name="T2" fmla="*/ 0 w 920"/>
                    <a:gd name="T3" fmla="*/ 0 h 1300"/>
                    <a:gd name="T4" fmla="*/ 0 w 920"/>
                    <a:gd name="T5" fmla="*/ 0 h 1300"/>
                    <a:gd name="T6" fmla="*/ 0 w 920"/>
                    <a:gd name="T7" fmla="*/ 0 h 1300"/>
                    <a:gd name="T8" fmla="*/ 0 w 920"/>
                    <a:gd name="T9" fmla="*/ 0 h 1300"/>
                    <a:gd name="T10" fmla="*/ 0 w 920"/>
                    <a:gd name="T11" fmla="*/ 0 h 1300"/>
                    <a:gd name="T12" fmla="*/ 0 w 920"/>
                    <a:gd name="T13" fmla="*/ 0 h 1300"/>
                    <a:gd name="T14" fmla="*/ 0 w 920"/>
                    <a:gd name="T15" fmla="*/ 0 h 1300"/>
                    <a:gd name="T16" fmla="*/ 0 w 920"/>
                    <a:gd name="T17" fmla="*/ 0 h 1300"/>
                    <a:gd name="T18" fmla="*/ 0 w 920"/>
                    <a:gd name="T19" fmla="*/ 0 h 1300"/>
                    <a:gd name="T20" fmla="*/ 0 w 920"/>
                    <a:gd name="T21" fmla="*/ 0 h 1300"/>
                    <a:gd name="T22" fmla="*/ 0 w 920"/>
                    <a:gd name="T23" fmla="*/ 0 h 1300"/>
                    <a:gd name="T24" fmla="*/ 0 w 920"/>
                    <a:gd name="T25" fmla="*/ 0 h 1300"/>
                    <a:gd name="T26" fmla="*/ 0 w 920"/>
                    <a:gd name="T27" fmla="*/ 0 h 1300"/>
                    <a:gd name="T28" fmla="*/ 0 w 920"/>
                    <a:gd name="T29" fmla="*/ 0 h 1300"/>
                    <a:gd name="T30" fmla="*/ 0 w 920"/>
                    <a:gd name="T31" fmla="*/ 0 h 1300"/>
                    <a:gd name="T32" fmla="*/ 0 w 920"/>
                    <a:gd name="T33" fmla="*/ 0 h 1300"/>
                    <a:gd name="T34" fmla="*/ 0 w 920"/>
                    <a:gd name="T35" fmla="*/ 0 h 1300"/>
                    <a:gd name="T36" fmla="*/ 0 w 920"/>
                    <a:gd name="T37" fmla="*/ 0 h 1300"/>
                    <a:gd name="T38" fmla="*/ 0 w 920"/>
                    <a:gd name="T39" fmla="*/ 0 h 1300"/>
                    <a:gd name="T40" fmla="*/ 0 w 920"/>
                    <a:gd name="T41" fmla="*/ 0 h 1300"/>
                    <a:gd name="T42" fmla="*/ 0 w 920"/>
                    <a:gd name="T43" fmla="*/ 0 h 1300"/>
                    <a:gd name="T44" fmla="*/ 0 w 920"/>
                    <a:gd name="T45" fmla="*/ 0 h 13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20"/>
                    <a:gd name="T70" fmla="*/ 0 h 1300"/>
                    <a:gd name="T71" fmla="*/ 920 w 920"/>
                    <a:gd name="T72" fmla="*/ 1300 h 130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20" h="1300">
                      <a:moveTo>
                        <a:pt x="30" y="47"/>
                      </a:moveTo>
                      <a:lnTo>
                        <a:pt x="16" y="85"/>
                      </a:lnTo>
                      <a:lnTo>
                        <a:pt x="4" y="132"/>
                      </a:lnTo>
                      <a:lnTo>
                        <a:pt x="0" y="183"/>
                      </a:lnTo>
                      <a:lnTo>
                        <a:pt x="0" y="233"/>
                      </a:lnTo>
                      <a:lnTo>
                        <a:pt x="12" y="299"/>
                      </a:lnTo>
                      <a:lnTo>
                        <a:pt x="23" y="381"/>
                      </a:lnTo>
                      <a:lnTo>
                        <a:pt x="44" y="473"/>
                      </a:lnTo>
                      <a:lnTo>
                        <a:pt x="79" y="578"/>
                      </a:lnTo>
                      <a:lnTo>
                        <a:pt x="131" y="679"/>
                      </a:lnTo>
                      <a:lnTo>
                        <a:pt x="215" y="799"/>
                      </a:lnTo>
                      <a:lnTo>
                        <a:pt x="299" y="912"/>
                      </a:lnTo>
                      <a:lnTo>
                        <a:pt x="369" y="988"/>
                      </a:lnTo>
                      <a:lnTo>
                        <a:pt x="467" y="1079"/>
                      </a:lnTo>
                      <a:lnTo>
                        <a:pt x="569" y="1155"/>
                      </a:lnTo>
                      <a:lnTo>
                        <a:pt x="660" y="1215"/>
                      </a:lnTo>
                      <a:lnTo>
                        <a:pt x="726" y="1253"/>
                      </a:lnTo>
                      <a:lnTo>
                        <a:pt x="793" y="1281"/>
                      </a:lnTo>
                      <a:lnTo>
                        <a:pt x="846" y="1300"/>
                      </a:lnTo>
                      <a:lnTo>
                        <a:pt x="888" y="1300"/>
                      </a:lnTo>
                      <a:lnTo>
                        <a:pt x="920" y="1284"/>
                      </a:lnTo>
                      <a:lnTo>
                        <a:pt x="61" y="0"/>
                      </a:lnTo>
                      <a:lnTo>
                        <a:pt x="30" y="47"/>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118853" name="Freeform 224"/>
                <p:cNvSpPr>
                  <a:spLocks/>
                </p:cNvSpPr>
                <p:nvPr/>
              </p:nvSpPr>
              <p:spPr bwMode="auto">
                <a:xfrm>
                  <a:off x="2310" y="723"/>
                  <a:ext cx="124" cy="184"/>
                </a:xfrm>
                <a:custGeom>
                  <a:avLst/>
                  <a:gdLst>
                    <a:gd name="T0" fmla="*/ 0 w 866"/>
                    <a:gd name="T1" fmla="*/ 0 h 1288"/>
                    <a:gd name="T2" fmla="*/ 0 w 866"/>
                    <a:gd name="T3" fmla="*/ 0 h 1288"/>
                    <a:gd name="T4" fmla="*/ 0 w 866"/>
                    <a:gd name="T5" fmla="*/ 0 h 1288"/>
                    <a:gd name="T6" fmla="*/ 0 w 866"/>
                    <a:gd name="T7" fmla="*/ 0 h 1288"/>
                    <a:gd name="T8" fmla="*/ 0 w 866"/>
                    <a:gd name="T9" fmla="*/ 0 h 1288"/>
                    <a:gd name="T10" fmla="*/ 0 w 866"/>
                    <a:gd name="T11" fmla="*/ 0 h 1288"/>
                    <a:gd name="T12" fmla="*/ 0 w 866"/>
                    <a:gd name="T13" fmla="*/ 0 h 1288"/>
                    <a:gd name="T14" fmla="*/ 0 w 866"/>
                    <a:gd name="T15" fmla="*/ 0 h 1288"/>
                    <a:gd name="T16" fmla="*/ 0 w 866"/>
                    <a:gd name="T17" fmla="*/ 0 h 1288"/>
                    <a:gd name="T18" fmla="*/ 0 w 866"/>
                    <a:gd name="T19" fmla="*/ 0 h 1288"/>
                    <a:gd name="T20" fmla="*/ 0 w 866"/>
                    <a:gd name="T21" fmla="*/ 0 h 1288"/>
                    <a:gd name="T22" fmla="*/ 0 w 866"/>
                    <a:gd name="T23" fmla="*/ 0 h 1288"/>
                    <a:gd name="T24" fmla="*/ 0 w 866"/>
                    <a:gd name="T25" fmla="*/ 0 h 1288"/>
                    <a:gd name="T26" fmla="*/ 0 w 866"/>
                    <a:gd name="T27" fmla="*/ 0 h 1288"/>
                    <a:gd name="T28" fmla="*/ 0 w 866"/>
                    <a:gd name="T29" fmla="*/ 0 h 1288"/>
                    <a:gd name="T30" fmla="*/ 0 w 866"/>
                    <a:gd name="T31" fmla="*/ 0 h 1288"/>
                    <a:gd name="T32" fmla="*/ 0 w 866"/>
                    <a:gd name="T33" fmla="*/ 0 h 1288"/>
                    <a:gd name="T34" fmla="*/ 0 w 866"/>
                    <a:gd name="T35" fmla="*/ 0 h 1288"/>
                    <a:gd name="T36" fmla="*/ 0 w 866"/>
                    <a:gd name="T37" fmla="*/ 0 h 1288"/>
                    <a:gd name="T38" fmla="*/ 0 w 866"/>
                    <a:gd name="T39" fmla="*/ 0 h 1288"/>
                    <a:gd name="T40" fmla="*/ 0 w 866"/>
                    <a:gd name="T41" fmla="*/ 0 h 1288"/>
                    <a:gd name="T42" fmla="*/ 0 w 866"/>
                    <a:gd name="T43" fmla="*/ 0 h 1288"/>
                    <a:gd name="T44" fmla="*/ 0 w 866"/>
                    <a:gd name="T45" fmla="*/ 0 h 1288"/>
                    <a:gd name="T46" fmla="*/ 0 w 866"/>
                    <a:gd name="T47" fmla="*/ 0 h 1288"/>
                    <a:gd name="T48" fmla="*/ 0 w 866"/>
                    <a:gd name="T49" fmla="*/ 0 h 1288"/>
                    <a:gd name="T50" fmla="*/ 0 w 866"/>
                    <a:gd name="T51" fmla="*/ 0 h 1288"/>
                    <a:gd name="T52" fmla="*/ 0 w 866"/>
                    <a:gd name="T53" fmla="*/ 0 h 1288"/>
                    <a:gd name="T54" fmla="*/ 0 w 866"/>
                    <a:gd name="T55" fmla="*/ 0 h 1288"/>
                    <a:gd name="T56" fmla="*/ 0 w 866"/>
                    <a:gd name="T57" fmla="*/ 0 h 1288"/>
                    <a:gd name="T58" fmla="*/ 0 w 866"/>
                    <a:gd name="T59" fmla="*/ 0 h 1288"/>
                    <a:gd name="T60" fmla="*/ 0 w 866"/>
                    <a:gd name="T61" fmla="*/ 0 h 1288"/>
                    <a:gd name="T62" fmla="*/ 0 w 866"/>
                    <a:gd name="T63" fmla="*/ 0 h 1288"/>
                    <a:gd name="T64" fmla="*/ 0 w 866"/>
                    <a:gd name="T65" fmla="*/ 0 h 1288"/>
                    <a:gd name="T66" fmla="*/ 0 w 866"/>
                    <a:gd name="T67" fmla="*/ 0 h 1288"/>
                    <a:gd name="T68" fmla="*/ 0 w 866"/>
                    <a:gd name="T69" fmla="*/ 0 h 1288"/>
                    <a:gd name="T70" fmla="*/ 0 w 866"/>
                    <a:gd name="T71" fmla="*/ 0 h 1288"/>
                    <a:gd name="T72" fmla="*/ 0 w 866"/>
                    <a:gd name="T73" fmla="*/ 0 h 1288"/>
                    <a:gd name="T74" fmla="*/ 0 w 866"/>
                    <a:gd name="T75" fmla="*/ 0 h 1288"/>
                    <a:gd name="T76" fmla="*/ 0 w 866"/>
                    <a:gd name="T77" fmla="*/ 0 h 1288"/>
                    <a:gd name="T78" fmla="*/ 0 w 866"/>
                    <a:gd name="T79" fmla="*/ 0 h 1288"/>
                    <a:gd name="T80" fmla="*/ 0 w 866"/>
                    <a:gd name="T81" fmla="*/ 0 h 1288"/>
                    <a:gd name="T82" fmla="*/ 0 w 866"/>
                    <a:gd name="T83" fmla="*/ 0 h 1288"/>
                    <a:gd name="T84" fmla="*/ 0 w 866"/>
                    <a:gd name="T85" fmla="*/ 0 h 1288"/>
                    <a:gd name="T86" fmla="*/ 0 w 866"/>
                    <a:gd name="T87" fmla="*/ 0 h 1288"/>
                    <a:gd name="T88" fmla="*/ 0 w 866"/>
                    <a:gd name="T89" fmla="*/ 0 h 12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6"/>
                    <a:gd name="T136" fmla="*/ 0 h 1288"/>
                    <a:gd name="T137" fmla="*/ 866 w 866"/>
                    <a:gd name="T138" fmla="*/ 1288 h 128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6" h="1288">
                      <a:moveTo>
                        <a:pt x="7" y="0"/>
                      </a:moveTo>
                      <a:lnTo>
                        <a:pt x="0" y="26"/>
                      </a:lnTo>
                      <a:lnTo>
                        <a:pt x="0" y="82"/>
                      </a:lnTo>
                      <a:lnTo>
                        <a:pt x="4" y="149"/>
                      </a:lnTo>
                      <a:lnTo>
                        <a:pt x="11" y="202"/>
                      </a:lnTo>
                      <a:lnTo>
                        <a:pt x="21" y="272"/>
                      </a:lnTo>
                      <a:lnTo>
                        <a:pt x="35" y="354"/>
                      </a:lnTo>
                      <a:lnTo>
                        <a:pt x="56" y="439"/>
                      </a:lnTo>
                      <a:lnTo>
                        <a:pt x="98" y="547"/>
                      </a:lnTo>
                      <a:lnTo>
                        <a:pt x="161" y="670"/>
                      </a:lnTo>
                      <a:lnTo>
                        <a:pt x="231" y="771"/>
                      </a:lnTo>
                      <a:lnTo>
                        <a:pt x="315" y="878"/>
                      </a:lnTo>
                      <a:lnTo>
                        <a:pt x="392" y="960"/>
                      </a:lnTo>
                      <a:lnTo>
                        <a:pt x="452" y="1016"/>
                      </a:lnTo>
                      <a:lnTo>
                        <a:pt x="508" y="1068"/>
                      </a:lnTo>
                      <a:lnTo>
                        <a:pt x="567" y="1118"/>
                      </a:lnTo>
                      <a:lnTo>
                        <a:pt x="634" y="1168"/>
                      </a:lnTo>
                      <a:lnTo>
                        <a:pt x="679" y="1200"/>
                      </a:lnTo>
                      <a:lnTo>
                        <a:pt x="728" y="1228"/>
                      </a:lnTo>
                      <a:lnTo>
                        <a:pt x="782" y="1256"/>
                      </a:lnTo>
                      <a:lnTo>
                        <a:pt x="827" y="1282"/>
                      </a:lnTo>
                      <a:lnTo>
                        <a:pt x="855" y="1288"/>
                      </a:lnTo>
                      <a:lnTo>
                        <a:pt x="866" y="1270"/>
                      </a:lnTo>
                      <a:lnTo>
                        <a:pt x="863" y="1243"/>
                      </a:lnTo>
                      <a:lnTo>
                        <a:pt x="856" y="1213"/>
                      </a:lnTo>
                      <a:lnTo>
                        <a:pt x="845" y="1159"/>
                      </a:lnTo>
                      <a:lnTo>
                        <a:pt x="831" y="1089"/>
                      </a:lnTo>
                      <a:lnTo>
                        <a:pt x="813" y="1023"/>
                      </a:lnTo>
                      <a:lnTo>
                        <a:pt x="792" y="947"/>
                      </a:lnTo>
                      <a:lnTo>
                        <a:pt x="764" y="866"/>
                      </a:lnTo>
                      <a:lnTo>
                        <a:pt x="733" y="802"/>
                      </a:lnTo>
                      <a:lnTo>
                        <a:pt x="707" y="746"/>
                      </a:lnTo>
                      <a:lnTo>
                        <a:pt x="666" y="672"/>
                      </a:lnTo>
                      <a:lnTo>
                        <a:pt x="627" y="607"/>
                      </a:lnTo>
                      <a:lnTo>
                        <a:pt x="579" y="537"/>
                      </a:lnTo>
                      <a:lnTo>
                        <a:pt x="504" y="448"/>
                      </a:lnTo>
                      <a:lnTo>
                        <a:pt x="452" y="385"/>
                      </a:lnTo>
                      <a:lnTo>
                        <a:pt x="376" y="299"/>
                      </a:lnTo>
                      <a:lnTo>
                        <a:pt x="305" y="237"/>
                      </a:lnTo>
                      <a:lnTo>
                        <a:pt x="235" y="173"/>
                      </a:lnTo>
                      <a:lnTo>
                        <a:pt x="182" y="127"/>
                      </a:lnTo>
                      <a:lnTo>
                        <a:pt x="126" y="78"/>
                      </a:lnTo>
                      <a:lnTo>
                        <a:pt x="84" y="45"/>
                      </a:lnTo>
                      <a:lnTo>
                        <a:pt x="42" y="13"/>
                      </a:lnTo>
                      <a:lnTo>
                        <a:pt x="7" y="0"/>
                      </a:lnTo>
                      <a:close/>
                    </a:path>
                  </a:pathLst>
                </a:custGeom>
                <a:solidFill>
                  <a:srgbClr val="C0C0C0"/>
                </a:solidFill>
                <a:ln w="1588">
                  <a:solidFill>
                    <a:srgbClr val="000000"/>
                  </a:solidFill>
                  <a:prstDash val="solid"/>
                  <a:round/>
                  <a:headEnd/>
                  <a:tailEnd/>
                </a:ln>
              </p:spPr>
              <p:txBody>
                <a:bodyPr/>
                <a:lstStyle/>
                <a:p>
                  <a:endParaRPr lang="zh-CN" altLang="en-US"/>
                </a:p>
              </p:txBody>
            </p:sp>
          </p:grpSp>
          <p:grpSp>
            <p:nvGrpSpPr>
              <p:cNvPr id="118843" name="Group 225"/>
              <p:cNvGrpSpPr>
                <a:grpSpLocks/>
              </p:cNvGrpSpPr>
              <p:nvPr/>
            </p:nvGrpSpPr>
            <p:grpSpPr bwMode="auto">
              <a:xfrm>
                <a:off x="2315" y="770"/>
                <a:ext cx="126" cy="121"/>
                <a:chOff x="2315" y="770"/>
                <a:chExt cx="126" cy="121"/>
              </a:xfrm>
            </p:grpSpPr>
            <p:sp>
              <p:nvSpPr>
                <p:cNvPr id="118850" name="Freeform 226"/>
                <p:cNvSpPr>
                  <a:spLocks/>
                </p:cNvSpPr>
                <p:nvPr/>
              </p:nvSpPr>
              <p:spPr bwMode="auto">
                <a:xfrm>
                  <a:off x="2315" y="770"/>
                  <a:ext cx="121" cy="8"/>
                </a:xfrm>
                <a:custGeom>
                  <a:avLst/>
                  <a:gdLst>
                    <a:gd name="T0" fmla="*/ 0 w 851"/>
                    <a:gd name="T1" fmla="*/ 0 h 57"/>
                    <a:gd name="T2" fmla="*/ 0 w 851"/>
                    <a:gd name="T3" fmla="*/ 0 h 57"/>
                    <a:gd name="T4" fmla="*/ 0 w 851"/>
                    <a:gd name="T5" fmla="*/ 0 h 57"/>
                    <a:gd name="T6" fmla="*/ 0 w 851"/>
                    <a:gd name="T7" fmla="*/ 0 h 57"/>
                    <a:gd name="T8" fmla="*/ 0 w 851"/>
                    <a:gd name="T9" fmla="*/ 0 h 57"/>
                    <a:gd name="T10" fmla="*/ 0 60000 65536"/>
                    <a:gd name="T11" fmla="*/ 0 60000 65536"/>
                    <a:gd name="T12" fmla="*/ 0 60000 65536"/>
                    <a:gd name="T13" fmla="*/ 0 60000 65536"/>
                    <a:gd name="T14" fmla="*/ 0 60000 65536"/>
                    <a:gd name="T15" fmla="*/ 0 w 851"/>
                    <a:gd name="T16" fmla="*/ 0 h 57"/>
                    <a:gd name="T17" fmla="*/ 851 w 851"/>
                    <a:gd name="T18" fmla="*/ 57 h 57"/>
                  </a:gdLst>
                  <a:ahLst/>
                  <a:cxnLst>
                    <a:cxn ang="T10">
                      <a:pos x="T0" y="T1"/>
                    </a:cxn>
                    <a:cxn ang="T11">
                      <a:pos x="T2" y="T3"/>
                    </a:cxn>
                    <a:cxn ang="T12">
                      <a:pos x="T4" y="T5"/>
                    </a:cxn>
                    <a:cxn ang="T13">
                      <a:pos x="T6" y="T7"/>
                    </a:cxn>
                    <a:cxn ang="T14">
                      <a:pos x="T8" y="T9"/>
                    </a:cxn>
                  </a:cxnLst>
                  <a:rect l="T15" t="T16" r="T17" b="T18"/>
                  <a:pathLst>
                    <a:path w="851" h="57">
                      <a:moveTo>
                        <a:pt x="0" y="0"/>
                      </a:moveTo>
                      <a:lnTo>
                        <a:pt x="851" y="32"/>
                      </a:lnTo>
                      <a:lnTo>
                        <a:pt x="844" y="57"/>
                      </a:lnTo>
                      <a:lnTo>
                        <a:pt x="3" y="26"/>
                      </a:lnTo>
                      <a:lnTo>
                        <a:pt x="0" y="0"/>
                      </a:lnTo>
                      <a:close/>
                    </a:path>
                  </a:pathLst>
                </a:custGeom>
                <a:solidFill>
                  <a:srgbClr val="DFDFFF"/>
                </a:solidFill>
                <a:ln w="1588">
                  <a:solidFill>
                    <a:srgbClr val="000000"/>
                  </a:solidFill>
                  <a:prstDash val="solid"/>
                  <a:round/>
                  <a:headEnd/>
                  <a:tailEnd/>
                </a:ln>
              </p:spPr>
              <p:txBody>
                <a:bodyPr/>
                <a:lstStyle/>
                <a:p>
                  <a:endParaRPr lang="zh-CN" altLang="en-US"/>
                </a:p>
              </p:txBody>
            </p:sp>
            <p:sp>
              <p:nvSpPr>
                <p:cNvPr id="118851" name="Freeform 227"/>
                <p:cNvSpPr>
                  <a:spLocks/>
                </p:cNvSpPr>
                <p:nvPr/>
              </p:nvSpPr>
              <p:spPr bwMode="auto">
                <a:xfrm>
                  <a:off x="2398" y="794"/>
                  <a:ext cx="43" cy="97"/>
                </a:xfrm>
                <a:custGeom>
                  <a:avLst/>
                  <a:gdLst>
                    <a:gd name="T0" fmla="*/ 0 w 302"/>
                    <a:gd name="T1" fmla="*/ 0 h 673"/>
                    <a:gd name="T2" fmla="*/ 0 w 302"/>
                    <a:gd name="T3" fmla="*/ 0 h 673"/>
                    <a:gd name="T4" fmla="*/ 0 w 302"/>
                    <a:gd name="T5" fmla="*/ 0 h 673"/>
                    <a:gd name="T6" fmla="*/ 0 w 302"/>
                    <a:gd name="T7" fmla="*/ 0 h 673"/>
                    <a:gd name="T8" fmla="*/ 0 w 302"/>
                    <a:gd name="T9" fmla="*/ 0 h 673"/>
                    <a:gd name="T10" fmla="*/ 0 60000 65536"/>
                    <a:gd name="T11" fmla="*/ 0 60000 65536"/>
                    <a:gd name="T12" fmla="*/ 0 60000 65536"/>
                    <a:gd name="T13" fmla="*/ 0 60000 65536"/>
                    <a:gd name="T14" fmla="*/ 0 60000 65536"/>
                    <a:gd name="T15" fmla="*/ 0 w 302"/>
                    <a:gd name="T16" fmla="*/ 0 h 673"/>
                    <a:gd name="T17" fmla="*/ 302 w 302"/>
                    <a:gd name="T18" fmla="*/ 673 h 673"/>
                  </a:gdLst>
                  <a:ahLst/>
                  <a:cxnLst>
                    <a:cxn ang="T10">
                      <a:pos x="T0" y="T1"/>
                    </a:cxn>
                    <a:cxn ang="T11">
                      <a:pos x="T2" y="T3"/>
                    </a:cxn>
                    <a:cxn ang="T12">
                      <a:pos x="T4" y="T5"/>
                    </a:cxn>
                    <a:cxn ang="T13">
                      <a:pos x="T6" y="T7"/>
                    </a:cxn>
                    <a:cxn ang="T14">
                      <a:pos x="T8" y="T9"/>
                    </a:cxn>
                  </a:cxnLst>
                  <a:rect l="T15" t="T16" r="T17" b="T18"/>
                  <a:pathLst>
                    <a:path w="302" h="673">
                      <a:moveTo>
                        <a:pt x="267" y="13"/>
                      </a:moveTo>
                      <a:lnTo>
                        <a:pt x="0" y="657"/>
                      </a:lnTo>
                      <a:lnTo>
                        <a:pt x="25" y="673"/>
                      </a:lnTo>
                      <a:lnTo>
                        <a:pt x="302" y="0"/>
                      </a:lnTo>
                      <a:lnTo>
                        <a:pt x="267" y="13"/>
                      </a:lnTo>
                      <a:close/>
                    </a:path>
                  </a:pathLst>
                </a:custGeom>
                <a:solidFill>
                  <a:srgbClr val="DFDFFF"/>
                </a:solidFill>
                <a:ln w="1588">
                  <a:solidFill>
                    <a:srgbClr val="000000"/>
                  </a:solidFill>
                  <a:prstDash val="solid"/>
                  <a:round/>
                  <a:headEnd/>
                  <a:tailEnd/>
                </a:ln>
              </p:spPr>
              <p:txBody>
                <a:bodyPr/>
                <a:lstStyle/>
                <a:p>
                  <a:endParaRPr lang="zh-CN" altLang="en-US"/>
                </a:p>
              </p:txBody>
            </p:sp>
          </p:grpSp>
          <p:grpSp>
            <p:nvGrpSpPr>
              <p:cNvPr id="118844" name="Group 228"/>
              <p:cNvGrpSpPr>
                <a:grpSpLocks/>
              </p:cNvGrpSpPr>
              <p:nvPr/>
            </p:nvGrpSpPr>
            <p:grpSpPr bwMode="auto">
              <a:xfrm>
                <a:off x="2413" y="772"/>
                <a:ext cx="51" cy="30"/>
                <a:chOff x="2413" y="772"/>
                <a:chExt cx="51" cy="30"/>
              </a:xfrm>
            </p:grpSpPr>
            <p:sp>
              <p:nvSpPr>
                <p:cNvPr id="118845" name="Freeform 229"/>
                <p:cNvSpPr>
                  <a:spLocks/>
                </p:cNvSpPr>
                <p:nvPr/>
              </p:nvSpPr>
              <p:spPr bwMode="auto">
                <a:xfrm>
                  <a:off x="2413" y="776"/>
                  <a:ext cx="36" cy="26"/>
                </a:xfrm>
                <a:custGeom>
                  <a:avLst/>
                  <a:gdLst>
                    <a:gd name="T0" fmla="*/ 0 w 250"/>
                    <a:gd name="T1" fmla="*/ 0 h 184"/>
                    <a:gd name="T2" fmla="*/ 0 w 250"/>
                    <a:gd name="T3" fmla="*/ 0 h 184"/>
                    <a:gd name="T4" fmla="*/ 0 w 250"/>
                    <a:gd name="T5" fmla="*/ 0 h 184"/>
                    <a:gd name="T6" fmla="*/ 0 w 250"/>
                    <a:gd name="T7" fmla="*/ 0 h 184"/>
                    <a:gd name="T8" fmla="*/ 0 w 250"/>
                    <a:gd name="T9" fmla="*/ 0 h 184"/>
                    <a:gd name="T10" fmla="*/ 0 w 250"/>
                    <a:gd name="T11" fmla="*/ 0 h 184"/>
                    <a:gd name="T12" fmla="*/ 0 w 250"/>
                    <a:gd name="T13" fmla="*/ 0 h 184"/>
                    <a:gd name="T14" fmla="*/ 0 w 250"/>
                    <a:gd name="T15" fmla="*/ 0 h 184"/>
                    <a:gd name="T16" fmla="*/ 0 w 250"/>
                    <a:gd name="T17" fmla="*/ 0 h 184"/>
                    <a:gd name="T18" fmla="*/ 0 w 250"/>
                    <a:gd name="T19" fmla="*/ 0 h 184"/>
                    <a:gd name="T20" fmla="*/ 0 w 250"/>
                    <a:gd name="T21" fmla="*/ 0 h 184"/>
                    <a:gd name="T22" fmla="*/ 0 w 250"/>
                    <a:gd name="T23" fmla="*/ 0 h 184"/>
                    <a:gd name="T24" fmla="*/ 0 w 250"/>
                    <a:gd name="T25" fmla="*/ 0 h 184"/>
                    <a:gd name="T26" fmla="*/ 0 w 250"/>
                    <a:gd name="T27" fmla="*/ 0 h 184"/>
                    <a:gd name="T28" fmla="*/ 0 w 250"/>
                    <a:gd name="T29" fmla="*/ 0 h 1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0"/>
                    <a:gd name="T46" fmla="*/ 0 h 184"/>
                    <a:gd name="T47" fmla="*/ 250 w 250"/>
                    <a:gd name="T48" fmla="*/ 184 h 1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0" h="184">
                      <a:moveTo>
                        <a:pt x="187" y="0"/>
                      </a:moveTo>
                      <a:lnTo>
                        <a:pt x="11" y="57"/>
                      </a:lnTo>
                      <a:lnTo>
                        <a:pt x="4" y="67"/>
                      </a:lnTo>
                      <a:lnTo>
                        <a:pt x="0" y="86"/>
                      </a:lnTo>
                      <a:lnTo>
                        <a:pt x="2" y="112"/>
                      </a:lnTo>
                      <a:lnTo>
                        <a:pt x="5" y="128"/>
                      </a:lnTo>
                      <a:lnTo>
                        <a:pt x="15" y="151"/>
                      </a:lnTo>
                      <a:lnTo>
                        <a:pt x="33" y="169"/>
                      </a:lnTo>
                      <a:lnTo>
                        <a:pt x="57" y="181"/>
                      </a:lnTo>
                      <a:lnTo>
                        <a:pt x="71" y="184"/>
                      </a:lnTo>
                      <a:lnTo>
                        <a:pt x="85" y="184"/>
                      </a:lnTo>
                      <a:lnTo>
                        <a:pt x="250" y="114"/>
                      </a:lnTo>
                      <a:lnTo>
                        <a:pt x="218" y="92"/>
                      </a:lnTo>
                      <a:lnTo>
                        <a:pt x="201" y="70"/>
                      </a:lnTo>
                      <a:lnTo>
                        <a:pt x="187" y="0"/>
                      </a:lnTo>
                      <a:close/>
                    </a:path>
                  </a:pathLst>
                </a:custGeom>
                <a:solidFill>
                  <a:srgbClr val="BFBFDF"/>
                </a:solidFill>
                <a:ln w="1588">
                  <a:solidFill>
                    <a:srgbClr val="000000"/>
                  </a:solidFill>
                  <a:prstDash val="solid"/>
                  <a:round/>
                  <a:headEnd/>
                  <a:tailEnd/>
                </a:ln>
              </p:spPr>
              <p:txBody>
                <a:bodyPr/>
                <a:lstStyle/>
                <a:p>
                  <a:endParaRPr lang="zh-CN" altLang="en-US"/>
                </a:p>
              </p:txBody>
            </p:sp>
            <p:sp>
              <p:nvSpPr>
                <p:cNvPr id="118846" name="Freeform 230"/>
                <p:cNvSpPr>
                  <a:spLocks/>
                </p:cNvSpPr>
                <p:nvPr/>
              </p:nvSpPr>
              <p:spPr bwMode="auto">
                <a:xfrm>
                  <a:off x="2434" y="772"/>
                  <a:ext cx="20" cy="25"/>
                </a:xfrm>
                <a:custGeom>
                  <a:avLst/>
                  <a:gdLst>
                    <a:gd name="T0" fmla="*/ 0 w 139"/>
                    <a:gd name="T1" fmla="*/ 0 h 173"/>
                    <a:gd name="T2" fmla="*/ 0 w 139"/>
                    <a:gd name="T3" fmla="*/ 0 h 173"/>
                    <a:gd name="T4" fmla="*/ 0 w 139"/>
                    <a:gd name="T5" fmla="*/ 0 h 173"/>
                    <a:gd name="T6" fmla="*/ 0 w 139"/>
                    <a:gd name="T7" fmla="*/ 0 h 173"/>
                    <a:gd name="T8" fmla="*/ 0 w 139"/>
                    <a:gd name="T9" fmla="*/ 0 h 173"/>
                    <a:gd name="T10" fmla="*/ 0 w 139"/>
                    <a:gd name="T11" fmla="*/ 0 h 173"/>
                    <a:gd name="T12" fmla="*/ 0 w 139"/>
                    <a:gd name="T13" fmla="*/ 0 h 173"/>
                    <a:gd name="T14" fmla="*/ 0 w 139"/>
                    <a:gd name="T15" fmla="*/ 0 h 173"/>
                    <a:gd name="T16" fmla="*/ 0 w 139"/>
                    <a:gd name="T17" fmla="*/ 0 h 173"/>
                    <a:gd name="T18" fmla="*/ 0 w 139"/>
                    <a:gd name="T19" fmla="*/ 0 h 173"/>
                    <a:gd name="T20" fmla="*/ 0 w 139"/>
                    <a:gd name="T21" fmla="*/ 0 h 173"/>
                    <a:gd name="T22" fmla="*/ 0 w 139"/>
                    <a:gd name="T23" fmla="*/ 0 h 173"/>
                    <a:gd name="T24" fmla="*/ 0 w 139"/>
                    <a:gd name="T25" fmla="*/ 0 h 173"/>
                    <a:gd name="T26" fmla="*/ 0 w 139"/>
                    <a:gd name="T27" fmla="*/ 0 h 173"/>
                    <a:gd name="T28" fmla="*/ 0 w 139"/>
                    <a:gd name="T29" fmla="*/ 0 h 173"/>
                    <a:gd name="T30" fmla="*/ 0 w 139"/>
                    <a:gd name="T31" fmla="*/ 0 h 173"/>
                    <a:gd name="T32" fmla="*/ 0 w 139"/>
                    <a:gd name="T33" fmla="*/ 0 h 173"/>
                    <a:gd name="T34" fmla="*/ 0 w 139"/>
                    <a:gd name="T35" fmla="*/ 0 h 173"/>
                    <a:gd name="T36" fmla="*/ 0 w 139"/>
                    <a:gd name="T37" fmla="*/ 0 h 173"/>
                    <a:gd name="T38" fmla="*/ 0 w 139"/>
                    <a:gd name="T39" fmla="*/ 0 h 173"/>
                    <a:gd name="T40" fmla="*/ 0 w 139"/>
                    <a:gd name="T41" fmla="*/ 0 h 173"/>
                    <a:gd name="T42" fmla="*/ 0 w 139"/>
                    <a:gd name="T43" fmla="*/ 0 h 173"/>
                    <a:gd name="T44" fmla="*/ 0 w 139"/>
                    <a:gd name="T45" fmla="*/ 0 h 173"/>
                    <a:gd name="T46" fmla="*/ 0 w 139"/>
                    <a:gd name="T47" fmla="*/ 0 h 173"/>
                    <a:gd name="T48" fmla="*/ 0 w 139"/>
                    <a:gd name="T49" fmla="*/ 0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9"/>
                    <a:gd name="T76" fmla="*/ 0 h 173"/>
                    <a:gd name="T77" fmla="*/ 139 w 139"/>
                    <a:gd name="T78" fmla="*/ 173 h 1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9" h="173">
                      <a:moveTo>
                        <a:pt x="81" y="25"/>
                      </a:moveTo>
                      <a:lnTo>
                        <a:pt x="74" y="15"/>
                      </a:lnTo>
                      <a:lnTo>
                        <a:pt x="60" y="5"/>
                      </a:lnTo>
                      <a:lnTo>
                        <a:pt x="36" y="0"/>
                      </a:lnTo>
                      <a:lnTo>
                        <a:pt x="22" y="2"/>
                      </a:lnTo>
                      <a:lnTo>
                        <a:pt x="13" y="12"/>
                      </a:lnTo>
                      <a:lnTo>
                        <a:pt x="4" y="25"/>
                      </a:lnTo>
                      <a:lnTo>
                        <a:pt x="0" y="46"/>
                      </a:lnTo>
                      <a:lnTo>
                        <a:pt x="1" y="58"/>
                      </a:lnTo>
                      <a:lnTo>
                        <a:pt x="3" y="74"/>
                      </a:lnTo>
                      <a:lnTo>
                        <a:pt x="9" y="97"/>
                      </a:lnTo>
                      <a:lnTo>
                        <a:pt x="20" y="116"/>
                      </a:lnTo>
                      <a:lnTo>
                        <a:pt x="31" y="133"/>
                      </a:lnTo>
                      <a:lnTo>
                        <a:pt x="44" y="147"/>
                      </a:lnTo>
                      <a:lnTo>
                        <a:pt x="58" y="160"/>
                      </a:lnTo>
                      <a:lnTo>
                        <a:pt x="76" y="167"/>
                      </a:lnTo>
                      <a:lnTo>
                        <a:pt x="97" y="173"/>
                      </a:lnTo>
                      <a:lnTo>
                        <a:pt x="114" y="173"/>
                      </a:lnTo>
                      <a:lnTo>
                        <a:pt x="130" y="164"/>
                      </a:lnTo>
                      <a:lnTo>
                        <a:pt x="137" y="151"/>
                      </a:lnTo>
                      <a:lnTo>
                        <a:pt x="139" y="132"/>
                      </a:lnTo>
                      <a:lnTo>
                        <a:pt x="134" y="111"/>
                      </a:lnTo>
                      <a:lnTo>
                        <a:pt x="123" y="82"/>
                      </a:lnTo>
                      <a:lnTo>
                        <a:pt x="99" y="46"/>
                      </a:lnTo>
                      <a:lnTo>
                        <a:pt x="81" y="25"/>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118847" name="Freeform 231"/>
                <p:cNvSpPr>
                  <a:spLocks/>
                </p:cNvSpPr>
                <p:nvPr/>
              </p:nvSpPr>
              <p:spPr bwMode="auto">
                <a:xfrm>
                  <a:off x="2439" y="774"/>
                  <a:ext cx="25" cy="17"/>
                </a:xfrm>
                <a:custGeom>
                  <a:avLst/>
                  <a:gdLst>
                    <a:gd name="T0" fmla="*/ 0 w 171"/>
                    <a:gd name="T1" fmla="*/ 0 h 123"/>
                    <a:gd name="T2" fmla="*/ 0 w 171"/>
                    <a:gd name="T3" fmla="*/ 0 h 123"/>
                    <a:gd name="T4" fmla="*/ 0 w 171"/>
                    <a:gd name="T5" fmla="*/ 0 h 123"/>
                    <a:gd name="T6" fmla="*/ 0 w 171"/>
                    <a:gd name="T7" fmla="*/ 0 h 123"/>
                    <a:gd name="T8" fmla="*/ 0 w 171"/>
                    <a:gd name="T9" fmla="*/ 0 h 123"/>
                    <a:gd name="T10" fmla="*/ 0 w 171"/>
                    <a:gd name="T11" fmla="*/ 0 h 123"/>
                    <a:gd name="T12" fmla="*/ 0 w 171"/>
                    <a:gd name="T13" fmla="*/ 0 h 123"/>
                    <a:gd name="T14" fmla="*/ 0 w 171"/>
                    <a:gd name="T15" fmla="*/ 0 h 123"/>
                    <a:gd name="T16" fmla="*/ 0 w 171"/>
                    <a:gd name="T17" fmla="*/ 0 h 123"/>
                    <a:gd name="T18" fmla="*/ 0 w 171"/>
                    <a:gd name="T19" fmla="*/ 0 h 123"/>
                    <a:gd name="T20" fmla="*/ 0 w 171"/>
                    <a:gd name="T21" fmla="*/ 0 h 123"/>
                    <a:gd name="T22" fmla="*/ 0 w 171"/>
                    <a:gd name="T23" fmla="*/ 0 h 123"/>
                    <a:gd name="T24" fmla="*/ 0 w 171"/>
                    <a:gd name="T25" fmla="*/ 0 h 123"/>
                    <a:gd name="T26" fmla="*/ 0 w 171"/>
                    <a:gd name="T27" fmla="*/ 0 h 123"/>
                    <a:gd name="T28" fmla="*/ 0 w 171"/>
                    <a:gd name="T29" fmla="*/ 0 h 123"/>
                    <a:gd name="T30" fmla="*/ 0 w 171"/>
                    <a:gd name="T31" fmla="*/ 0 h 1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1"/>
                    <a:gd name="T49" fmla="*/ 0 h 123"/>
                    <a:gd name="T50" fmla="*/ 171 w 171"/>
                    <a:gd name="T51" fmla="*/ 123 h 1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1" h="123">
                      <a:moveTo>
                        <a:pt x="13" y="27"/>
                      </a:moveTo>
                      <a:lnTo>
                        <a:pt x="120" y="3"/>
                      </a:lnTo>
                      <a:lnTo>
                        <a:pt x="146" y="0"/>
                      </a:lnTo>
                      <a:lnTo>
                        <a:pt x="164" y="3"/>
                      </a:lnTo>
                      <a:lnTo>
                        <a:pt x="169" y="9"/>
                      </a:lnTo>
                      <a:lnTo>
                        <a:pt x="171" y="22"/>
                      </a:lnTo>
                      <a:lnTo>
                        <a:pt x="164" y="41"/>
                      </a:lnTo>
                      <a:lnTo>
                        <a:pt x="64" y="123"/>
                      </a:lnTo>
                      <a:lnTo>
                        <a:pt x="50" y="122"/>
                      </a:lnTo>
                      <a:lnTo>
                        <a:pt x="34" y="116"/>
                      </a:lnTo>
                      <a:lnTo>
                        <a:pt x="22" y="106"/>
                      </a:lnTo>
                      <a:lnTo>
                        <a:pt x="8" y="90"/>
                      </a:lnTo>
                      <a:lnTo>
                        <a:pt x="1" y="74"/>
                      </a:lnTo>
                      <a:lnTo>
                        <a:pt x="0" y="56"/>
                      </a:lnTo>
                      <a:lnTo>
                        <a:pt x="5" y="40"/>
                      </a:lnTo>
                      <a:lnTo>
                        <a:pt x="13" y="27"/>
                      </a:lnTo>
                      <a:close/>
                    </a:path>
                  </a:pathLst>
                </a:custGeom>
                <a:solidFill>
                  <a:srgbClr val="9F9FBF"/>
                </a:solidFill>
                <a:ln w="1588">
                  <a:solidFill>
                    <a:srgbClr val="000000"/>
                  </a:solidFill>
                  <a:prstDash val="solid"/>
                  <a:round/>
                  <a:headEnd/>
                  <a:tailEnd/>
                </a:ln>
              </p:spPr>
              <p:txBody>
                <a:bodyPr/>
                <a:lstStyle/>
                <a:p>
                  <a:endParaRPr lang="zh-CN" altLang="en-US"/>
                </a:p>
              </p:txBody>
            </p:sp>
            <p:sp>
              <p:nvSpPr>
                <p:cNvPr id="118848" name="Freeform 232"/>
                <p:cNvSpPr>
                  <a:spLocks/>
                </p:cNvSpPr>
                <p:nvPr/>
              </p:nvSpPr>
              <p:spPr bwMode="auto">
                <a:xfrm>
                  <a:off x="2421" y="782"/>
                  <a:ext cx="10" cy="18"/>
                </a:xfrm>
                <a:custGeom>
                  <a:avLst/>
                  <a:gdLst>
                    <a:gd name="T0" fmla="*/ 0 w 73"/>
                    <a:gd name="T1" fmla="*/ 0 h 124"/>
                    <a:gd name="T2" fmla="*/ 0 w 73"/>
                    <a:gd name="T3" fmla="*/ 0 h 124"/>
                    <a:gd name="T4" fmla="*/ 0 w 73"/>
                    <a:gd name="T5" fmla="*/ 0 h 124"/>
                    <a:gd name="T6" fmla="*/ 0 w 73"/>
                    <a:gd name="T7" fmla="*/ 0 h 124"/>
                    <a:gd name="T8" fmla="*/ 0 w 73"/>
                    <a:gd name="T9" fmla="*/ 0 h 124"/>
                    <a:gd name="T10" fmla="*/ 0 w 73"/>
                    <a:gd name="T11" fmla="*/ 0 h 124"/>
                    <a:gd name="T12" fmla="*/ 0 w 73"/>
                    <a:gd name="T13" fmla="*/ 0 h 124"/>
                    <a:gd name="T14" fmla="*/ 0 w 73"/>
                    <a:gd name="T15" fmla="*/ 0 h 124"/>
                    <a:gd name="T16" fmla="*/ 0 w 73"/>
                    <a:gd name="T17" fmla="*/ 0 h 124"/>
                    <a:gd name="T18" fmla="*/ 0 w 73"/>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24"/>
                    <a:gd name="T32" fmla="*/ 73 w 73"/>
                    <a:gd name="T33" fmla="*/ 124 h 1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24">
                      <a:moveTo>
                        <a:pt x="4" y="0"/>
                      </a:moveTo>
                      <a:lnTo>
                        <a:pt x="0" y="20"/>
                      </a:lnTo>
                      <a:lnTo>
                        <a:pt x="0" y="37"/>
                      </a:lnTo>
                      <a:lnTo>
                        <a:pt x="5" y="60"/>
                      </a:lnTo>
                      <a:lnTo>
                        <a:pt x="11" y="78"/>
                      </a:lnTo>
                      <a:lnTo>
                        <a:pt x="26" y="96"/>
                      </a:lnTo>
                      <a:lnTo>
                        <a:pt x="40" y="108"/>
                      </a:lnTo>
                      <a:lnTo>
                        <a:pt x="51" y="114"/>
                      </a:lnTo>
                      <a:lnTo>
                        <a:pt x="61" y="118"/>
                      </a:lnTo>
                      <a:lnTo>
                        <a:pt x="73" y="124"/>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849" name="Freeform 233"/>
                <p:cNvSpPr>
                  <a:spLocks/>
                </p:cNvSpPr>
                <p:nvPr/>
              </p:nvSpPr>
              <p:spPr bwMode="auto">
                <a:xfrm>
                  <a:off x="2427" y="780"/>
                  <a:ext cx="11" cy="18"/>
                </a:xfrm>
                <a:custGeom>
                  <a:avLst/>
                  <a:gdLst>
                    <a:gd name="T0" fmla="*/ 0 w 74"/>
                    <a:gd name="T1" fmla="*/ 0 h 124"/>
                    <a:gd name="T2" fmla="*/ 0 w 74"/>
                    <a:gd name="T3" fmla="*/ 0 h 124"/>
                    <a:gd name="T4" fmla="*/ 0 w 74"/>
                    <a:gd name="T5" fmla="*/ 0 h 124"/>
                    <a:gd name="T6" fmla="*/ 0 w 74"/>
                    <a:gd name="T7" fmla="*/ 0 h 124"/>
                    <a:gd name="T8" fmla="*/ 0 w 74"/>
                    <a:gd name="T9" fmla="*/ 0 h 124"/>
                    <a:gd name="T10" fmla="*/ 0 w 74"/>
                    <a:gd name="T11" fmla="*/ 0 h 124"/>
                    <a:gd name="T12" fmla="*/ 0 w 74"/>
                    <a:gd name="T13" fmla="*/ 0 h 124"/>
                    <a:gd name="T14" fmla="*/ 0 w 74"/>
                    <a:gd name="T15" fmla="*/ 0 h 124"/>
                    <a:gd name="T16" fmla="*/ 0 w 74"/>
                    <a:gd name="T17" fmla="*/ 0 h 124"/>
                    <a:gd name="T18" fmla="*/ 0 w 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24"/>
                    <a:gd name="T32" fmla="*/ 74 w 74"/>
                    <a:gd name="T33" fmla="*/ 124 h 1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24">
                      <a:moveTo>
                        <a:pt x="5" y="0"/>
                      </a:moveTo>
                      <a:lnTo>
                        <a:pt x="0" y="20"/>
                      </a:lnTo>
                      <a:lnTo>
                        <a:pt x="0" y="38"/>
                      </a:lnTo>
                      <a:lnTo>
                        <a:pt x="6" y="60"/>
                      </a:lnTo>
                      <a:lnTo>
                        <a:pt x="12" y="79"/>
                      </a:lnTo>
                      <a:lnTo>
                        <a:pt x="27" y="95"/>
                      </a:lnTo>
                      <a:lnTo>
                        <a:pt x="41" y="108"/>
                      </a:lnTo>
                      <a:lnTo>
                        <a:pt x="51" y="114"/>
                      </a:lnTo>
                      <a:lnTo>
                        <a:pt x="62" y="119"/>
                      </a:lnTo>
                      <a:lnTo>
                        <a:pt x="74" y="124"/>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sp>
        <p:nvSpPr>
          <p:cNvPr id="118810" name="Line 234"/>
          <p:cNvSpPr>
            <a:spLocks noChangeShapeType="1"/>
          </p:cNvSpPr>
          <p:nvPr/>
        </p:nvSpPr>
        <p:spPr bwMode="auto">
          <a:xfrm>
            <a:off x="4499782" y="1922860"/>
            <a:ext cx="32411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pic>
        <p:nvPicPr>
          <p:cNvPr id="118811" name="Picture 2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0246" y="1545575"/>
            <a:ext cx="403155" cy="17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8812" name="Picture 2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983" y="1545575"/>
            <a:ext cx="403155" cy="17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8813" name="Freeform 237"/>
          <p:cNvSpPr>
            <a:spLocks/>
          </p:cNvSpPr>
          <p:nvPr/>
        </p:nvSpPr>
        <p:spPr bwMode="auto">
          <a:xfrm>
            <a:off x="4933098" y="1707500"/>
            <a:ext cx="79361" cy="207169"/>
          </a:xfrm>
          <a:custGeom>
            <a:avLst/>
            <a:gdLst>
              <a:gd name="T0" fmla="*/ 2147483647 w 56"/>
              <a:gd name="T1" fmla="*/ 0 h 357"/>
              <a:gd name="T2" fmla="*/ 2147483647 w 56"/>
              <a:gd name="T3" fmla="*/ 2147483647 h 357"/>
              <a:gd name="T4" fmla="*/ 2147483647 w 56"/>
              <a:gd name="T5" fmla="*/ 2147483647 h 357"/>
              <a:gd name="T6" fmla="*/ 2147483647 w 56"/>
              <a:gd name="T7" fmla="*/ 2147483647 h 357"/>
              <a:gd name="T8" fmla="*/ 2147483647 w 56"/>
              <a:gd name="T9" fmla="*/ 2147483647 h 357"/>
              <a:gd name="T10" fmla="*/ 2147483647 w 56"/>
              <a:gd name="T11" fmla="*/ 2147483647 h 357"/>
              <a:gd name="T12" fmla="*/ 2147483647 w 56"/>
              <a:gd name="T13" fmla="*/ 2147483647 h 357"/>
              <a:gd name="T14" fmla="*/ 0 60000 65536"/>
              <a:gd name="T15" fmla="*/ 0 60000 65536"/>
              <a:gd name="T16" fmla="*/ 0 60000 65536"/>
              <a:gd name="T17" fmla="*/ 0 60000 65536"/>
              <a:gd name="T18" fmla="*/ 0 60000 65536"/>
              <a:gd name="T19" fmla="*/ 0 60000 65536"/>
              <a:gd name="T20" fmla="*/ 0 60000 65536"/>
              <a:gd name="T21" fmla="*/ 0 w 56"/>
              <a:gd name="T22" fmla="*/ 0 h 357"/>
              <a:gd name="T23" fmla="*/ 56 w 56"/>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sp>
        <p:nvSpPr>
          <p:cNvPr id="118814" name="Freeform 238"/>
          <p:cNvSpPr>
            <a:spLocks/>
          </p:cNvSpPr>
          <p:nvPr/>
        </p:nvSpPr>
        <p:spPr bwMode="auto">
          <a:xfrm>
            <a:off x="6085418" y="1707500"/>
            <a:ext cx="77774" cy="207169"/>
          </a:xfrm>
          <a:custGeom>
            <a:avLst/>
            <a:gdLst>
              <a:gd name="T0" fmla="*/ 2147483647 w 56"/>
              <a:gd name="T1" fmla="*/ 0 h 357"/>
              <a:gd name="T2" fmla="*/ 2147483647 w 56"/>
              <a:gd name="T3" fmla="*/ 2147483647 h 357"/>
              <a:gd name="T4" fmla="*/ 2147483647 w 56"/>
              <a:gd name="T5" fmla="*/ 2147483647 h 357"/>
              <a:gd name="T6" fmla="*/ 2147483647 w 56"/>
              <a:gd name="T7" fmla="*/ 2147483647 h 357"/>
              <a:gd name="T8" fmla="*/ 2147483647 w 56"/>
              <a:gd name="T9" fmla="*/ 2147483647 h 357"/>
              <a:gd name="T10" fmla="*/ 2147483647 w 56"/>
              <a:gd name="T11" fmla="*/ 2147483647 h 357"/>
              <a:gd name="T12" fmla="*/ 2147483647 w 56"/>
              <a:gd name="T13" fmla="*/ 2147483647 h 357"/>
              <a:gd name="T14" fmla="*/ 0 60000 65536"/>
              <a:gd name="T15" fmla="*/ 0 60000 65536"/>
              <a:gd name="T16" fmla="*/ 0 60000 65536"/>
              <a:gd name="T17" fmla="*/ 0 60000 65536"/>
              <a:gd name="T18" fmla="*/ 0 60000 65536"/>
              <a:gd name="T19" fmla="*/ 0 60000 65536"/>
              <a:gd name="T20" fmla="*/ 0 60000 65536"/>
              <a:gd name="T21" fmla="*/ 0 w 56"/>
              <a:gd name="T22" fmla="*/ 0 h 357"/>
              <a:gd name="T23" fmla="*/ 56 w 56"/>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sp>
        <p:nvSpPr>
          <p:cNvPr id="118815" name="Freeform 239"/>
          <p:cNvSpPr>
            <a:spLocks/>
          </p:cNvSpPr>
          <p:nvPr/>
        </p:nvSpPr>
        <p:spPr bwMode="auto">
          <a:xfrm>
            <a:off x="5509295" y="1707500"/>
            <a:ext cx="77773" cy="207169"/>
          </a:xfrm>
          <a:custGeom>
            <a:avLst/>
            <a:gdLst>
              <a:gd name="T0" fmla="*/ 2147483647 w 56"/>
              <a:gd name="T1" fmla="*/ 0 h 357"/>
              <a:gd name="T2" fmla="*/ 2147483647 w 56"/>
              <a:gd name="T3" fmla="*/ 2147483647 h 357"/>
              <a:gd name="T4" fmla="*/ 2147483647 w 56"/>
              <a:gd name="T5" fmla="*/ 2147483647 h 357"/>
              <a:gd name="T6" fmla="*/ 2147483647 w 56"/>
              <a:gd name="T7" fmla="*/ 2147483647 h 357"/>
              <a:gd name="T8" fmla="*/ 2147483647 w 56"/>
              <a:gd name="T9" fmla="*/ 2147483647 h 357"/>
              <a:gd name="T10" fmla="*/ 2147483647 w 56"/>
              <a:gd name="T11" fmla="*/ 2147483647 h 357"/>
              <a:gd name="T12" fmla="*/ 2147483647 w 56"/>
              <a:gd name="T13" fmla="*/ 2147483647 h 357"/>
              <a:gd name="T14" fmla="*/ 0 60000 65536"/>
              <a:gd name="T15" fmla="*/ 0 60000 65536"/>
              <a:gd name="T16" fmla="*/ 0 60000 65536"/>
              <a:gd name="T17" fmla="*/ 0 60000 65536"/>
              <a:gd name="T18" fmla="*/ 0 60000 65536"/>
              <a:gd name="T19" fmla="*/ 0 60000 65536"/>
              <a:gd name="T20" fmla="*/ 0 60000 65536"/>
              <a:gd name="T21" fmla="*/ 0 w 56"/>
              <a:gd name="T22" fmla="*/ 0 h 357"/>
              <a:gd name="T23" fmla="*/ 56 w 56"/>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pic>
        <p:nvPicPr>
          <p:cNvPr id="118816" name="Picture 2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821" y="1545575"/>
            <a:ext cx="403155" cy="17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8817" name="Line 241"/>
          <p:cNvSpPr>
            <a:spLocks noChangeShapeType="1"/>
          </p:cNvSpPr>
          <p:nvPr/>
        </p:nvSpPr>
        <p:spPr bwMode="auto">
          <a:xfrm>
            <a:off x="4499782" y="2516981"/>
            <a:ext cx="32411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pic>
        <p:nvPicPr>
          <p:cNvPr id="118818" name="Picture 2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0246" y="2139554"/>
            <a:ext cx="403155" cy="1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8819" name="Picture 2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983" y="2139554"/>
            <a:ext cx="403155" cy="1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8820" name="Freeform 244"/>
          <p:cNvSpPr>
            <a:spLocks/>
          </p:cNvSpPr>
          <p:nvPr/>
        </p:nvSpPr>
        <p:spPr bwMode="auto">
          <a:xfrm>
            <a:off x="4933098" y="2301622"/>
            <a:ext cx="79361" cy="207169"/>
          </a:xfrm>
          <a:custGeom>
            <a:avLst/>
            <a:gdLst>
              <a:gd name="T0" fmla="*/ 2147483647 w 56"/>
              <a:gd name="T1" fmla="*/ 0 h 357"/>
              <a:gd name="T2" fmla="*/ 2147483647 w 56"/>
              <a:gd name="T3" fmla="*/ 2147483647 h 357"/>
              <a:gd name="T4" fmla="*/ 2147483647 w 56"/>
              <a:gd name="T5" fmla="*/ 2147483647 h 357"/>
              <a:gd name="T6" fmla="*/ 2147483647 w 56"/>
              <a:gd name="T7" fmla="*/ 2147483647 h 357"/>
              <a:gd name="T8" fmla="*/ 2147483647 w 56"/>
              <a:gd name="T9" fmla="*/ 2147483647 h 357"/>
              <a:gd name="T10" fmla="*/ 2147483647 w 56"/>
              <a:gd name="T11" fmla="*/ 2147483647 h 357"/>
              <a:gd name="T12" fmla="*/ 2147483647 w 56"/>
              <a:gd name="T13" fmla="*/ 2147483647 h 357"/>
              <a:gd name="T14" fmla="*/ 0 60000 65536"/>
              <a:gd name="T15" fmla="*/ 0 60000 65536"/>
              <a:gd name="T16" fmla="*/ 0 60000 65536"/>
              <a:gd name="T17" fmla="*/ 0 60000 65536"/>
              <a:gd name="T18" fmla="*/ 0 60000 65536"/>
              <a:gd name="T19" fmla="*/ 0 60000 65536"/>
              <a:gd name="T20" fmla="*/ 0 60000 65536"/>
              <a:gd name="T21" fmla="*/ 0 w 56"/>
              <a:gd name="T22" fmla="*/ 0 h 357"/>
              <a:gd name="T23" fmla="*/ 56 w 56"/>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sp>
        <p:nvSpPr>
          <p:cNvPr id="118821" name="Freeform 245"/>
          <p:cNvSpPr>
            <a:spLocks/>
          </p:cNvSpPr>
          <p:nvPr/>
        </p:nvSpPr>
        <p:spPr bwMode="auto">
          <a:xfrm>
            <a:off x="6085418" y="2301622"/>
            <a:ext cx="77774" cy="207169"/>
          </a:xfrm>
          <a:custGeom>
            <a:avLst/>
            <a:gdLst>
              <a:gd name="T0" fmla="*/ 2147483647 w 56"/>
              <a:gd name="T1" fmla="*/ 0 h 357"/>
              <a:gd name="T2" fmla="*/ 2147483647 w 56"/>
              <a:gd name="T3" fmla="*/ 2147483647 h 357"/>
              <a:gd name="T4" fmla="*/ 2147483647 w 56"/>
              <a:gd name="T5" fmla="*/ 2147483647 h 357"/>
              <a:gd name="T6" fmla="*/ 2147483647 w 56"/>
              <a:gd name="T7" fmla="*/ 2147483647 h 357"/>
              <a:gd name="T8" fmla="*/ 2147483647 w 56"/>
              <a:gd name="T9" fmla="*/ 2147483647 h 357"/>
              <a:gd name="T10" fmla="*/ 2147483647 w 56"/>
              <a:gd name="T11" fmla="*/ 2147483647 h 357"/>
              <a:gd name="T12" fmla="*/ 2147483647 w 56"/>
              <a:gd name="T13" fmla="*/ 2147483647 h 357"/>
              <a:gd name="T14" fmla="*/ 0 60000 65536"/>
              <a:gd name="T15" fmla="*/ 0 60000 65536"/>
              <a:gd name="T16" fmla="*/ 0 60000 65536"/>
              <a:gd name="T17" fmla="*/ 0 60000 65536"/>
              <a:gd name="T18" fmla="*/ 0 60000 65536"/>
              <a:gd name="T19" fmla="*/ 0 60000 65536"/>
              <a:gd name="T20" fmla="*/ 0 60000 65536"/>
              <a:gd name="T21" fmla="*/ 0 w 56"/>
              <a:gd name="T22" fmla="*/ 0 h 357"/>
              <a:gd name="T23" fmla="*/ 56 w 56"/>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sp>
        <p:nvSpPr>
          <p:cNvPr id="118822" name="Freeform 246"/>
          <p:cNvSpPr>
            <a:spLocks/>
          </p:cNvSpPr>
          <p:nvPr/>
        </p:nvSpPr>
        <p:spPr bwMode="auto">
          <a:xfrm>
            <a:off x="5509295" y="2301622"/>
            <a:ext cx="77773" cy="207169"/>
          </a:xfrm>
          <a:custGeom>
            <a:avLst/>
            <a:gdLst>
              <a:gd name="T0" fmla="*/ 2147483647 w 56"/>
              <a:gd name="T1" fmla="*/ 0 h 357"/>
              <a:gd name="T2" fmla="*/ 2147483647 w 56"/>
              <a:gd name="T3" fmla="*/ 2147483647 h 357"/>
              <a:gd name="T4" fmla="*/ 2147483647 w 56"/>
              <a:gd name="T5" fmla="*/ 2147483647 h 357"/>
              <a:gd name="T6" fmla="*/ 2147483647 w 56"/>
              <a:gd name="T7" fmla="*/ 2147483647 h 357"/>
              <a:gd name="T8" fmla="*/ 2147483647 w 56"/>
              <a:gd name="T9" fmla="*/ 2147483647 h 357"/>
              <a:gd name="T10" fmla="*/ 2147483647 w 56"/>
              <a:gd name="T11" fmla="*/ 2147483647 h 357"/>
              <a:gd name="T12" fmla="*/ 2147483647 w 56"/>
              <a:gd name="T13" fmla="*/ 2147483647 h 357"/>
              <a:gd name="T14" fmla="*/ 0 60000 65536"/>
              <a:gd name="T15" fmla="*/ 0 60000 65536"/>
              <a:gd name="T16" fmla="*/ 0 60000 65536"/>
              <a:gd name="T17" fmla="*/ 0 60000 65536"/>
              <a:gd name="T18" fmla="*/ 0 60000 65536"/>
              <a:gd name="T19" fmla="*/ 0 60000 65536"/>
              <a:gd name="T20" fmla="*/ 0 60000 65536"/>
              <a:gd name="T21" fmla="*/ 0 w 56"/>
              <a:gd name="T22" fmla="*/ 0 h 357"/>
              <a:gd name="T23" fmla="*/ 56 w 56"/>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pic>
        <p:nvPicPr>
          <p:cNvPr id="118823" name="Picture 24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821" y="2139554"/>
            <a:ext cx="403155" cy="1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8824" name="Picture 2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1879" y="2138506"/>
            <a:ext cx="403155" cy="17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8825" name="Freeform 249"/>
          <p:cNvSpPr>
            <a:spLocks/>
          </p:cNvSpPr>
          <p:nvPr/>
        </p:nvSpPr>
        <p:spPr bwMode="auto">
          <a:xfrm>
            <a:off x="7266313" y="2300431"/>
            <a:ext cx="77774" cy="207169"/>
          </a:xfrm>
          <a:custGeom>
            <a:avLst/>
            <a:gdLst>
              <a:gd name="T0" fmla="*/ 2147483647 w 56"/>
              <a:gd name="T1" fmla="*/ 0 h 357"/>
              <a:gd name="T2" fmla="*/ 2147483647 w 56"/>
              <a:gd name="T3" fmla="*/ 2147483647 h 357"/>
              <a:gd name="T4" fmla="*/ 2147483647 w 56"/>
              <a:gd name="T5" fmla="*/ 2147483647 h 357"/>
              <a:gd name="T6" fmla="*/ 2147483647 w 56"/>
              <a:gd name="T7" fmla="*/ 2147483647 h 357"/>
              <a:gd name="T8" fmla="*/ 2147483647 w 56"/>
              <a:gd name="T9" fmla="*/ 2147483647 h 357"/>
              <a:gd name="T10" fmla="*/ 2147483647 w 56"/>
              <a:gd name="T11" fmla="*/ 2147483647 h 357"/>
              <a:gd name="T12" fmla="*/ 2147483647 w 56"/>
              <a:gd name="T13" fmla="*/ 2147483647 h 357"/>
              <a:gd name="T14" fmla="*/ 0 60000 65536"/>
              <a:gd name="T15" fmla="*/ 0 60000 65536"/>
              <a:gd name="T16" fmla="*/ 0 60000 65536"/>
              <a:gd name="T17" fmla="*/ 0 60000 65536"/>
              <a:gd name="T18" fmla="*/ 0 60000 65536"/>
              <a:gd name="T19" fmla="*/ 0 60000 65536"/>
              <a:gd name="T20" fmla="*/ 0 60000 65536"/>
              <a:gd name="T21" fmla="*/ 0 w 56"/>
              <a:gd name="T22" fmla="*/ 0 h 357"/>
              <a:gd name="T23" fmla="*/ 56 w 56"/>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81342" tIns="40671" rIns="81342" bIns="40671" anchor="ctr"/>
          <a:lstStyle/>
          <a:p>
            <a:endParaRPr lang="zh-CN" altLang="en-US"/>
          </a:p>
        </p:txBody>
      </p:sp>
      <p:sp>
        <p:nvSpPr>
          <p:cNvPr id="118826" name="AutoShape 250"/>
          <p:cNvSpPr>
            <a:spLocks noChangeArrowheads="1"/>
          </p:cNvSpPr>
          <p:nvPr/>
        </p:nvSpPr>
        <p:spPr bwMode="auto">
          <a:xfrm>
            <a:off x="2555432" y="2355058"/>
            <a:ext cx="411092" cy="291704"/>
          </a:xfrm>
          <a:prstGeom prst="cube">
            <a:avLst>
              <a:gd name="adj" fmla="val 25000"/>
            </a:avLst>
          </a:prstGeom>
          <a:gradFill rotWithShape="0">
            <a:gsLst>
              <a:gs pos="0">
                <a:srgbClr val="494949"/>
              </a:gs>
              <a:gs pos="100000">
                <a:srgbClr val="DDDDDD"/>
              </a:gs>
            </a:gsLst>
            <a:lin ang="2700000" scaled="1"/>
          </a:gra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p:txBody>
      </p:sp>
      <p:sp>
        <p:nvSpPr>
          <p:cNvPr id="118827" name="AutoShape 251"/>
          <p:cNvSpPr>
            <a:spLocks noChangeArrowheads="1"/>
          </p:cNvSpPr>
          <p:nvPr/>
        </p:nvSpPr>
        <p:spPr bwMode="auto">
          <a:xfrm>
            <a:off x="2052424" y="2894423"/>
            <a:ext cx="411091" cy="291703"/>
          </a:xfrm>
          <a:prstGeom prst="cube">
            <a:avLst>
              <a:gd name="adj" fmla="val 25000"/>
            </a:avLst>
          </a:prstGeom>
          <a:gradFill rotWithShape="0">
            <a:gsLst>
              <a:gs pos="0">
                <a:srgbClr val="494949"/>
              </a:gs>
              <a:gs pos="100000">
                <a:srgbClr val="DDDDDD"/>
              </a:gs>
            </a:gsLst>
            <a:lin ang="2700000" scaled="1"/>
          </a:gra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p:txBody>
      </p:sp>
      <p:sp>
        <p:nvSpPr>
          <p:cNvPr id="118828" name="AutoShape 252"/>
          <p:cNvSpPr>
            <a:spLocks noChangeArrowheads="1"/>
          </p:cNvSpPr>
          <p:nvPr/>
        </p:nvSpPr>
        <p:spPr bwMode="auto">
          <a:xfrm>
            <a:off x="2123707" y="1706309"/>
            <a:ext cx="411092" cy="291703"/>
          </a:xfrm>
          <a:prstGeom prst="cube">
            <a:avLst>
              <a:gd name="adj" fmla="val 25000"/>
            </a:avLst>
          </a:prstGeom>
          <a:gradFill rotWithShape="0">
            <a:gsLst>
              <a:gs pos="0">
                <a:srgbClr val="494949"/>
              </a:gs>
              <a:gs pos="100000">
                <a:srgbClr val="DDDDDD"/>
              </a:gs>
            </a:gsLst>
            <a:lin ang="2700000" scaled="1"/>
          </a:gradFill>
          <a:ln w="9525">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a:p>
            <a:pPr algn="ctr" eaLnBrk="1" hangingPunct="1">
              <a:spcBef>
                <a:spcPct val="0"/>
              </a:spcBef>
              <a:buClrTx/>
              <a:buSzTx/>
              <a:buFontTx/>
              <a:buNone/>
            </a:pPr>
            <a:endParaRPr kumimoji="1" lang="en-US" altLang="zh-CN" sz="1600">
              <a:latin typeface="Times New Roman" pitchFamily="18" charset="0"/>
              <a:ea typeface="宋体" pitchFamily="2" charset="-122"/>
            </a:endParaRPr>
          </a:p>
        </p:txBody>
      </p:sp>
      <p:sp>
        <p:nvSpPr>
          <p:cNvPr id="118829" name="Text Box 253"/>
          <p:cNvSpPr txBox="1">
            <a:spLocks noChangeArrowheads="1"/>
          </p:cNvSpPr>
          <p:nvPr/>
        </p:nvSpPr>
        <p:spPr bwMode="auto">
          <a:xfrm>
            <a:off x="973005" y="1545432"/>
            <a:ext cx="1078559"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400">
                <a:latin typeface="Times New Roman" pitchFamily="18" charset="0"/>
                <a:ea typeface="宋体" pitchFamily="2" charset="-122"/>
              </a:rPr>
              <a:t>高带宽光纤</a:t>
            </a:r>
          </a:p>
        </p:txBody>
      </p:sp>
      <p:sp>
        <p:nvSpPr>
          <p:cNvPr id="118830" name="Line 254"/>
          <p:cNvSpPr>
            <a:spLocks noChangeShapeType="1"/>
          </p:cNvSpPr>
          <p:nvPr/>
        </p:nvSpPr>
        <p:spPr bwMode="auto">
          <a:xfrm>
            <a:off x="3276033" y="1922860"/>
            <a:ext cx="323794" cy="2571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lIns="81342" tIns="40671" rIns="81342" bIns="40671" anchor="ctr"/>
          <a:lstStyle/>
          <a:p>
            <a:endParaRPr lang="zh-CN" altLang="en-US"/>
          </a:p>
        </p:txBody>
      </p:sp>
      <p:sp>
        <p:nvSpPr>
          <p:cNvPr id="118831" name="Line 255"/>
          <p:cNvSpPr>
            <a:spLocks noChangeShapeType="1"/>
          </p:cNvSpPr>
          <p:nvPr/>
        </p:nvSpPr>
        <p:spPr bwMode="auto">
          <a:xfrm>
            <a:off x="1620558" y="3543300"/>
            <a:ext cx="2663362"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118832" name="Line 256"/>
          <p:cNvSpPr>
            <a:spLocks noChangeShapeType="1"/>
          </p:cNvSpPr>
          <p:nvPr/>
        </p:nvSpPr>
        <p:spPr bwMode="auto">
          <a:xfrm>
            <a:off x="4283920" y="3543300"/>
            <a:ext cx="3817274"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
        <p:nvSpPr>
          <p:cNvPr id="118833" name="Text Box 257"/>
          <p:cNvSpPr txBox="1">
            <a:spLocks noChangeArrowheads="1"/>
          </p:cNvSpPr>
          <p:nvPr/>
        </p:nvSpPr>
        <p:spPr bwMode="auto">
          <a:xfrm>
            <a:off x="5725119" y="3273030"/>
            <a:ext cx="895816"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400">
                <a:latin typeface="Times New Roman" pitchFamily="18" charset="0"/>
                <a:ea typeface="宋体" pitchFamily="2" charset="-122"/>
              </a:rPr>
              <a:t>同轴电缆</a:t>
            </a:r>
          </a:p>
        </p:txBody>
      </p:sp>
      <p:sp>
        <p:nvSpPr>
          <p:cNvPr id="118834" name="Text Box 258"/>
          <p:cNvSpPr txBox="1">
            <a:spLocks noChangeArrowheads="1"/>
          </p:cNvSpPr>
          <p:nvPr/>
        </p:nvSpPr>
        <p:spPr bwMode="auto">
          <a:xfrm>
            <a:off x="2699871" y="3273030"/>
            <a:ext cx="530332" cy="3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eaLnBrk="1" hangingPunct="1">
              <a:spcBef>
                <a:spcPct val="0"/>
              </a:spcBef>
              <a:buClrTx/>
              <a:buSzTx/>
              <a:buFontTx/>
              <a:buNone/>
            </a:pPr>
            <a:r>
              <a:rPr kumimoji="1" lang="zh-CN" altLang="en-US" sz="1400">
                <a:latin typeface="Times New Roman" pitchFamily="18" charset="0"/>
                <a:ea typeface="宋体" pitchFamily="2" charset="-122"/>
              </a:rPr>
              <a:t>光纤</a:t>
            </a:r>
          </a:p>
        </p:txBody>
      </p:sp>
      <p:sp>
        <p:nvSpPr>
          <p:cNvPr id="118835" name="Line 259"/>
          <p:cNvSpPr>
            <a:spLocks noChangeShapeType="1"/>
          </p:cNvSpPr>
          <p:nvPr/>
        </p:nvSpPr>
        <p:spPr bwMode="auto">
          <a:xfrm>
            <a:off x="4283919" y="3434955"/>
            <a:ext cx="0" cy="2166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1342" tIns="40671" rIns="81342" bIns="40671"/>
          <a:lstStyle/>
          <a:p>
            <a:endParaRPr lang="zh-CN" altLang="en-US"/>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508001" y="457200"/>
            <a:ext cx="7088335" cy="990600"/>
          </a:xfrm>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HFC </a:t>
            </a:r>
            <a:r>
              <a:rPr lang="zh-CN"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网具有双向传输功能，扩展了传输频带</a:t>
            </a:r>
            <a:endPar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3904" name="Line 16"/>
          <p:cNvSpPr>
            <a:spLocks noChangeShapeType="1"/>
          </p:cNvSpPr>
          <p:nvPr/>
        </p:nvSpPr>
        <p:spPr bwMode="auto">
          <a:xfrm>
            <a:off x="2161800" y="1779985"/>
            <a:ext cx="4928332" cy="0"/>
          </a:xfrm>
          <a:prstGeom prst="line">
            <a:avLst/>
          </a:prstGeom>
          <a:noFill/>
          <a:ln w="19050">
            <a:solidFill>
              <a:srgbClr val="0000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342" tIns="40671" rIns="81342" bIns="40671" anchor="ctr"/>
          <a:lstStyle/>
          <a:p>
            <a:pPr>
              <a:defRPr/>
            </a:pPr>
            <a:endParaRPr lang="zh-CN" altLang="en-US" sz="1600" b="1">
              <a:solidFill>
                <a:srgbClr val="000099"/>
              </a:solidFill>
              <a:latin typeface="+mn-lt"/>
              <a:ea typeface="黑体" pitchFamily="2" charset="-122"/>
            </a:endParaRPr>
          </a:p>
        </p:txBody>
      </p:sp>
      <p:sp>
        <p:nvSpPr>
          <p:cNvPr id="119812" name="Text Box 17"/>
          <p:cNvSpPr txBox="1">
            <a:spLocks noChangeArrowheads="1"/>
          </p:cNvSpPr>
          <p:nvPr/>
        </p:nvSpPr>
        <p:spPr bwMode="auto">
          <a:xfrm>
            <a:off x="4112585" y="1414543"/>
            <a:ext cx="1555679" cy="4976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kumimoji="1" lang="zh-CN" altLang="en-US" b="1">
                <a:solidFill>
                  <a:srgbClr val="000099"/>
                </a:solidFill>
                <a:latin typeface="Arial" charset="0"/>
                <a:ea typeface="黑体" pitchFamily="49" charset="-122"/>
              </a:rPr>
              <a:t>下行信道</a:t>
            </a:r>
          </a:p>
        </p:txBody>
      </p:sp>
      <p:sp>
        <p:nvSpPr>
          <p:cNvPr id="119813" name="Rectangle 18"/>
          <p:cNvSpPr>
            <a:spLocks noChangeArrowheads="1"/>
          </p:cNvSpPr>
          <p:nvPr/>
        </p:nvSpPr>
        <p:spPr bwMode="auto">
          <a:xfrm>
            <a:off x="941227" y="1955150"/>
            <a:ext cx="804722" cy="827485"/>
          </a:xfrm>
          <a:prstGeom prst="rect">
            <a:avLst/>
          </a:prstGeom>
          <a:solidFill>
            <a:srgbClr val="FFFF66"/>
          </a:solidFill>
          <a:ln w="19050">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endParaRPr lang="zh-CN" altLang="en-US" sz="1600" b="1">
              <a:solidFill>
                <a:srgbClr val="000099"/>
              </a:solidFill>
              <a:latin typeface="Arial" charset="0"/>
              <a:ea typeface="黑体" pitchFamily="49" charset="-122"/>
            </a:endParaRPr>
          </a:p>
        </p:txBody>
      </p:sp>
      <p:sp>
        <p:nvSpPr>
          <p:cNvPr id="119814" name="Text Box 19"/>
          <p:cNvSpPr txBox="1">
            <a:spLocks noChangeArrowheads="1"/>
          </p:cNvSpPr>
          <p:nvPr/>
        </p:nvSpPr>
        <p:spPr bwMode="auto">
          <a:xfrm>
            <a:off x="950749" y="2109930"/>
            <a:ext cx="763454" cy="52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nSpc>
                <a:spcPct val="90000"/>
              </a:lnSpc>
              <a:spcBef>
                <a:spcPct val="0"/>
              </a:spcBef>
              <a:buClrTx/>
              <a:buSzTx/>
              <a:buFontTx/>
              <a:buNone/>
            </a:pPr>
            <a:r>
              <a:rPr kumimoji="1" lang="zh-CN" altLang="en-US" sz="1600" b="1">
                <a:solidFill>
                  <a:srgbClr val="000099"/>
                </a:solidFill>
                <a:latin typeface="Arial" charset="0"/>
                <a:ea typeface="黑体" pitchFamily="49" charset="-122"/>
              </a:rPr>
              <a:t>上行</a:t>
            </a:r>
          </a:p>
          <a:p>
            <a:pPr>
              <a:lnSpc>
                <a:spcPct val="90000"/>
              </a:lnSpc>
              <a:spcBef>
                <a:spcPct val="0"/>
              </a:spcBef>
              <a:buClrTx/>
              <a:buSzTx/>
              <a:buFontTx/>
              <a:buNone/>
            </a:pPr>
            <a:r>
              <a:rPr kumimoji="1" lang="zh-CN" altLang="en-US" sz="1600" b="1">
                <a:solidFill>
                  <a:srgbClr val="000099"/>
                </a:solidFill>
                <a:latin typeface="Arial" charset="0"/>
                <a:ea typeface="黑体" pitchFamily="49" charset="-122"/>
              </a:rPr>
              <a:t>信道</a:t>
            </a:r>
          </a:p>
        </p:txBody>
      </p:sp>
      <p:sp>
        <p:nvSpPr>
          <p:cNvPr id="293908" name="Text Box 20"/>
          <p:cNvSpPr txBox="1">
            <a:spLocks noChangeArrowheads="1"/>
          </p:cNvSpPr>
          <p:nvPr/>
        </p:nvSpPr>
        <p:spPr bwMode="auto">
          <a:xfrm>
            <a:off x="758695" y="2759869"/>
            <a:ext cx="4876076" cy="32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342" tIns="40671" rIns="81342" bIns="40671">
            <a:spAutoFit/>
          </a:bodyPr>
          <a:lstStyle/>
          <a:p>
            <a:pPr>
              <a:defRPr/>
            </a:pPr>
            <a:r>
              <a:rPr kumimoji="1" lang="en-US" altLang="zh-CN" sz="1600" b="1">
                <a:solidFill>
                  <a:srgbClr val="000099"/>
                </a:solidFill>
                <a:latin typeface="+mn-lt"/>
                <a:ea typeface="黑体" pitchFamily="2" charset="-122"/>
              </a:rPr>
              <a:t>5       65  87                                                          1000</a:t>
            </a:r>
          </a:p>
        </p:txBody>
      </p:sp>
      <p:sp>
        <p:nvSpPr>
          <p:cNvPr id="119816" name="Rectangle 21"/>
          <p:cNvSpPr>
            <a:spLocks noChangeArrowheads="1"/>
          </p:cNvSpPr>
          <p:nvPr/>
        </p:nvSpPr>
        <p:spPr bwMode="auto">
          <a:xfrm>
            <a:off x="2149103" y="1955150"/>
            <a:ext cx="4880715" cy="827485"/>
          </a:xfrm>
          <a:prstGeom prst="rect">
            <a:avLst/>
          </a:prstGeom>
          <a:solidFill>
            <a:srgbClr val="00FFFF"/>
          </a:solidFill>
          <a:ln w="19050">
            <a:solidFill>
              <a:schemeClr val="tx1"/>
            </a:solidFill>
            <a:miter lim="800000"/>
            <a:headEnd/>
            <a:tailEnd/>
          </a:ln>
        </p:spPr>
        <p:txBody>
          <a:bodyPr wrap="none" lIns="81342" tIns="40671" rIns="81342" bIns="40671"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endParaRPr lang="zh-CN" altLang="en-US" sz="1600" b="1">
              <a:solidFill>
                <a:srgbClr val="000099"/>
              </a:solidFill>
              <a:latin typeface="Arial" charset="0"/>
              <a:ea typeface="黑体" pitchFamily="49" charset="-122"/>
            </a:endParaRPr>
          </a:p>
        </p:txBody>
      </p:sp>
      <p:sp>
        <p:nvSpPr>
          <p:cNvPr id="119817" name="Text Box 22"/>
          <p:cNvSpPr txBox="1">
            <a:spLocks noChangeArrowheads="1"/>
          </p:cNvSpPr>
          <p:nvPr/>
        </p:nvSpPr>
        <p:spPr bwMode="auto">
          <a:xfrm>
            <a:off x="2274636" y="2253854"/>
            <a:ext cx="4116253" cy="359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kumimoji="1" lang="zh-CN" altLang="en-US" sz="1800" b="1">
                <a:solidFill>
                  <a:srgbClr val="000099"/>
                </a:solidFill>
                <a:latin typeface="Arial" charset="0"/>
                <a:ea typeface="黑体" pitchFamily="49" charset="-122"/>
              </a:rPr>
              <a:t>调频广播、模拟和数字电视、数据业务</a:t>
            </a:r>
          </a:p>
        </p:txBody>
      </p:sp>
      <p:sp>
        <p:nvSpPr>
          <p:cNvPr id="119818" name="Text Box 23"/>
          <p:cNvSpPr txBox="1">
            <a:spLocks noChangeArrowheads="1"/>
          </p:cNvSpPr>
          <p:nvPr/>
        </p:nvSpPr>
        <p:spPr bwMode="auto">
          <a:xfrm>
            <a:off x="7367895" y="2843212"/>
            <a:ext cx="1137874" cy="32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kumimoji="1" lang="zh-CN" altLang="en-US" sz="1600" b="1">
                <a:solidFill>
                  <a:srgbClr val="000099"/>
                </a:solidFill>
                <a:latin typeface="Arial" charset="0"/>
                <a:ea typeface="黑体" pitchFamily="49" charset="-122"/>
              </a:rPr>
              <a:t>频率</a:t>
            </a:r>
            <a:r>
              <a:rPr kumimoji="1" lang="en-US" altLang="zh-CN" sz="1600" b="1">
                <a:solidFill>
                  <a:srgbClr val="000099"/>
                </a:solidFill>
                <a:latin typeface="Arial" charset="0"/>
                <a:ea typeface="黑体" pitchFamily="49" charset="-122"/>
              </a:rPr>
              <a:t>(MHz)</a:t>
            </a:r>
          </a:p>
        </p:txBody>
      </p:sp>
      <p:sp>
        <p:nvSpPr>
          <p:cNvPr id="293912" name="Line 24"/>
          <p:cNvSpPr>
            <a:spLocks noChangeShapeType="1"/>
          </p:cNvSpPr>
          <p:nvPr/>
        </p:nvSpPr>
        <p:spPr bwMode="auto">
          <a:xfrm>
            <a:off x="539659" y="2782491"/>
            <a:ext cx="7444082"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1342" tIns="40671" rIns="81342" bIns="40671" anchor="ctr"/>
          <a:lstStyle/>
          <a:p>
            <a:pPr>
              <a:defRPr/>
            </a:pPr>
            <a:endParaRPr lang="zh-CN" altLang="en-US" sz="1600" b="1">
              <a:solidFill>
                <a:srgbClr val="000099"/>
              </a:solidFill>
              <a:latin typeface="+mn-lt"/>
              <a:ea typeface="黑体" pitchFamily="2" charset="-122"/>
            </a:endParaRPr>
          </a:p>
        </p:txBody>
      </p:sp>
      <p:sp>
        <p:nvSpPr>
          <p:cNvPr id="119820" name="矩形 1"/>
          <p:cNvSpPr>
            <a:spLocks noChangeArrowheads="1"/>
          </p:cNvSpPr>
          <p:nvPr/>
        </p:nvSpPr>
        <p:spPr bwMode="auto">
          <a:xfrm>
            <a:off x="2149103" y="3219527"/>
            <a:ext cx="4880715" cy="49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342" tIns="40671" rIns="81342" bIns="40671">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zh-CN" altLang="zh-CN" b="1">
                <a:latin typeface="Arial" charset="0"/>
                <a:ea typeface="黑体" pitchFamily="49" charset="-122"/>
              </a:rPr>
              <a:t>我国的</a:t>
            </a:r>
            <a:r>
              <a:rPr lang="en-US" altLang="zh-CN" b="1">
                <a:latin typeface="Arial" charset="0"/>
                <a:ea typeface="黑体" pitchFamily="49" charset="-122"/>
              </a:rPr>
              <a:t> HFC </a:t>
            </a:r>
            <a:r>
              <a:rPr lang="zh-CN" altLang="zh-CN" b="1">
                <a:latin typeface="Arial" charset="0"/>
                <a:ea typeface="黑体" pitchFamily="49" charset="-122"/>
              </a:rPr>
              <a:t>网的频谱划分</a:t>
            </a:r>
            <a:endParaRPr lang="zh-CN" altLang="en-US" b="1">
              <a:latin typeface="Arial" charset="0"/>
              <a:ea typeface="黑体" pitchFamily="49"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A3947-7536-6F44-B402-0C6A3A79C155}"/>
              </a:ext>
            </a:extLst>
          </p:cNvPr>
          <p:cNvSpPr>
            <a:spLocks noGrp="1"/>
          </p:cNvSpPr>
          <p:nvPr>
            <p:ph type="title"/>
          </p:nvPr>
        </p:nvSpPr>
        <p:spPr/>
        <p:txBody>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数据通信基本概念</a:t>
            </a:r>
          </a:p>
        </p:txBody>
      </p:sp>
      <p:sp>
        <p:nvSpPr>
          <p:cNvPr id="3" name="内容占位符 2">
            <a:extLst>
              <a:ext uri="{FF2B5EF4-FFF2-40B4-BE49-F238E27FC236}">
                <a16:creationId xmlns:a16="http://schemas.microsoft.com/office/drawing/2014/main" id="{A1A4587F-21CA-6C42-9B72-7A26E7480508}"/>
              </a:ext>
            </a:extLst>
          </p:cNvPr>
          <p:cNvSpPr>
            <a:spLocks noGrp="1"/>
          </p:cNvSpPr>
          <p:nvPr>
            <p:ph idx="1"/>
          </p:nvPr>
        </p:nvSpPr>
        <p:spPr>
          <a:xfrm>
            <a:off x="628650" y="1020501"/>
            <a:ext cx="7886700" cy="3969455"/>
          </a:xfrm>
        </p:spPr>
        <p:txBody>
          <a:bodyPr>
            <a:normAutofit fontScale="85000" lnSpcReduction="20000"/>
          </a:bodyPr>
          <a:lstStyle/>
          <a:p>
            <a:pPr>
              <a:lnSpc>
                <a:spcPct val="11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主要内容</a:t>
            </a:r>
          </a:p>
          <a:p>
            <a:pPr lvl="1">
              <a:lnSpc>
                <a:spcPct val="11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研究信号在通信信道上传输时的数学表示及其所受到的限制</a:t>
            </a:r>
          </a:p>
          <a:p>
            <a:pPr>
              <a:lnSpc>
                <a:spcPct val="110000"/>
              </a:lnSpc>
              <a:spcBef>
                <a:spcPct val="0"/>
              </a:spcBef>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傅立叶分析</a:t>
            </a:r>
          </a:p>
          <a:p>
            <a:pPr lvl="1">
              <a:lnSpc>
                <a:spcPct val="110000"/>
              </a:lnSpc>
              <a:spcBef>
                <a:spcPct val="0"/>
              </a:spcBef>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在网络通信中，</a:t>
            </a:r>
            <a:r>
              <a:rPr lang="zh-CN" altLang="en-US"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信息是以电磁信号（或简称信号）的形式</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传输的</a:t>
            </a:r>
          </a:p>
          <a:p>
            <a:pPr lvl="1">
              <a:lnSpc>
                <a:spcPct val="110000"/>
              </a:lnSpc>
              <a:spcBef>
                <a:spcPct val="0"/>
              </a:spcBef>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电磁信号是时间的函数（</a:t>
            </a:r>
            <a:r>
              <a:rPr lang="zh-CN" altLang="en-US"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时域观</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a:p>
            <a:pPr lvl="1">
              <a:lnSpc>
                <a:spcPct val="110000"/>
              </a:lnSpc>
              <a:spcBef>
                <a:spcPct val="0"/>
              </a:spcBef>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也可以表示成频率的函数（</a:t>
            </a:r>
            <a:r>
              <a:rPr lang="zh-CN" altLang="en-US"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频域观</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a:p>
            <a:pPr lvl="1">
              <a:lnSpc>
                <a:spcPct val="110000"/>
              </a:lnSpc>
              <a:spcBef>
                <a:spcPct val="0"/>
              </a:spcBef>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对于理解数据传输来讲，信号的频域观比时域观更重要</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时域观</a:t>
            </a: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从时间函数的角度来看，电磁信号分为模拟信号和数字信号</a:t>
            </a: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模拟信号的信号强度随着时间平滑变化，或者说信号中没有突变或不连续的地方。</a:t>
            </a: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数字信号的信号强度在一段时间内保持一个恒定值，然后又变成另外一个恒定值</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频域观</a:t>
            </a: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基本定义</a:t>
            </a:r>
          </a:p>
          <a:p>
            <a:pPr lvl="2"/>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当一个信号的所有频率成分是某一个频率的整数倍时，该频率被称为基本频率</a:t>
            </a:r>
          </a:p>
          <a:p>
            <a:pPr lvl="2"/>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信号的周期等于基本频率的周期</a:t>
            </a: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傅立叶分析 </a:t>
            </a:r>
          </a:p>
          <a:p>
            <a:pPr lvl="1"/>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6BC6834F-5396-0A49-AC98-58FF3143C4C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9</a:t>
            </a:fld>
            <a:endParaRPr kumimoji="1" lang="zh-CN" altLang="en-US" dirty="0">
              <a:solidFill>
                <a:prstClr val="black">
                  <a:tint val="75000"/>
                </a:prstClr>
              </a:solidFill>
            </a:endParaRPr>
          </a:p>
        </p:txBody>
      </p:sp>
    </p:spTree>
    <p:extLst>
      <p:ext uri="{BB962C8B-B14F-4D97-AF65-F5344CB8AC3E}">
        <p14:creationId xmlns:p14="http://schemas.microsoft.com/office/powerpoint/2010/main" val="36556955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20834" name="Rectangle 2"/>
          <p:cNvSpPr>
            <a:spLocks noGrp="1" noRot="1" noChangeArrowheads="1"/>
          </p:cNvSpPr>
          <p:nvPr>
            <p:ph type="title"/>
          </p:nvPr>
        </p:nvSpPr>
        <p:spPr>
          <a:xfrm>
            <a:off x="296812" y="195486"/>
            <a:ext cx="8404352" cy="629840"/>
          </a:xfrm>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(4)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每个家庭要安装一个用户接口盒 </a:t>
            </a:r>
          </a:p>
        </p:txBody>
      </p:sp>
      <p:sp>
        <p:nvSpPr>
          <p:cNvPr id="120835" name="Rectangle 3"/>
          <p:cNvSpPr>
            <a:spLocks noGrp="1" noRot="1" noChangeArrowheads="1"/>
          </p:cNvSpPr>
          <p:nvPr>
            <p:ph idx="1"/>
          </p:nvPr>
        </p:nvSpPr>
        <p:spPr>
          <a:xfrm>
            <a:off x="612669" y="1113235"/>
            <a:ext cx="7772638" cy="3086100"/>
          </a:xfrm>
        </p:spPr>
        <p:txBody>
          <a:bodyPr>
            <a:normAutofit/>
          </a:bodyPr>
          <a:lstStyle/>
          <a:p>
            <a:r>
              <a:rPr lang="zh-CN" altLang="en-US" sz="24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用户接口盒</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UIB (User Interface Box)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要提供三种连接：</a:t>
            </a:r>
          </a:p>
          <a:p>
            <a:pPr lvl="1">
              <a:lnSpc>
                <a:spcPct val="150000"/>
              </a:lnSpc>
              <a:buFont typeface="Wingdings"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使用同轴电缆连接到</a:t>
            </a:r>
            <a:r>
              <a:rPr lang="zh-CN" altLang="en-US" sz="18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机顶盒</a:t>
            </a:r>
            <a:r>
              <a:rPr lang="en-US" altLang="zh-CN"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(set-top box)</a:t>
            </a: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，然后再连接到用户的电视机。</a:t>
            </a:r>
          </a:p>
          <a:p>
            <a:pPr lvl="1">
              <a:lnSpc>
                <a:spcPct val="150000"/>
              </a:lnSpc>
              <a:buFont typeface="Wingdings"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使用双绞线连接到用户的电话机。</a:t>
            </a:r>
          </a:p>
          <a:p>
            <a:pPr lvl="1">
              <a:lnSpc>
                <a:spcPct val="150000"/>
              </a:lnSpc>
              <a:buFont typeface="Wingdings" pitchFamily="2" charset="2"/>
              <a:buChar char="ü"/>
            </a:pPr>
            <a:r>
              <a:rPr lang="zh-CN" altLang="en-US" sz="1800" dirty="0">
                <a:solidFill>
                  <a:srgbClr val="333399"/>
                </a:solidFill>
                <a:latin typeface="Times New Roman" panose="02020603050405020304" pitchFamily="18" charset="0"/>
                <a:ea typeface="楷体" panose="02010609060101010101" pitchFamily="49" charset="-122"/>
                <a:cs typeface="Times New Roman" panose="02020603050405020304" pitchFamily="18" charset="0"/>
              </a:rPr>
              <a:t>使用电缆调制解调器连接到用户的计算机。</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21858" name="Rectangle 2"/>
          <p:cNvSpPr>
            <a:spLocks noGrp="1" noRot="1" noChangeArrowheads="1"/>
          </p:cNvSpPr>
          <p:nvPr>
            <p:ph type="title"/>
          </p:nvPr>
        </p:nvSpPr>
        <p:spPr>
          <a:xfrm>
            <a:off x="467544" y="141785"/>
            <a:ext cx="7992888" cy="492919"/>
          </a:xfrm>
        </p:spPr>
        <p:txBody>
          <a:bodyPr>
            <a:noAutofit/>
          </a:bodyPr>
          <a:lstStyle/>
          <a:p>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电缆调制解调器</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(cable modem) </a:t>
            </a:r>
          </a:p>
        </p:txBody>
      </p:sp>
      <p:sp>
        <p:nvSpPr>
          <p:cNvPr id="310275" name="Rectangle 3"/>
          <p:cNvSpPr>
            <a:spLocks noGrp="1" noRot="1" noChangeArrowheads="1"/>
          </p:cNvSpPr>
          <p:nvPr>
            <p:ph idx="1"/>
          </p:nvPr>
        </p:nvSpPr>
        <p:spPr>
          <a:xfrm>
            <a:off x="684238" y="951327"/>
            <a:ext cx="7486937" cy="3240881"/>
          </a:xfrm>
        </p:spPr>
        <p:txBody>
          <a:bodyPr>
            <a:normAutofit/>
          </a:bodyPr>
          <a:lstStyle/>
          <a:p>
            <a:pPr marL="244027" indent="-244027" fontAlgn="auto">
              <a:spcBef>
                <a:spcPts val="600"/>
              </a:spcBef>
              <a:spcAft>
                <a:spcPts val="600"/>
              </a:spcAft>
              <a:buFont typeface="Wingdings 2"/>
              <a:buChar char=""/>
              <a:defRPr/>
            </a:pP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电缆调制解调器</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HFC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网而使用的调制解调器。</a:t>
            </a:r>
          </a:p>
          <a:p>
            <a:pPr marL="244027" indent="-244027" fontAlgn="auto">
              <a:spcBef>
                <a:spcPts val="600"/>
              </a:spcBef>
              <a:spcAft>
                <a:spcPts val="60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电缆调制解调器最大的特点就是传输速率高。其下行速率一般在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10  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之间，最高可达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30 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，而上行速率一般为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0.2</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Symbol" pitchFamily="18" charset="2"/>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 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，最高可达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10 Mb/s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marL="244027" indent="-244027" fontAlgn="auto">
              <a:spcBef>
                <a:spcPts val="600"/>
              </a:spcBef>
              <a:spcAft>
                <a:spcPts val="600"/>
              </a:spcAft>
              <a:buFont typeface="Wingdings 2"/>
              <a:buChar char=""/>
              <a:defRP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电缆调制解调器比在普通电话线上使用的调制解调器要复杂得多，并且不是成对使用，而是只安装在用户端。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02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02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22882" name="Rectangle 2"/>
          <p:cNvSpPr>
            <a:spLocks noGrp="1" noRot="1" noChangeArrowheads="1"/>
          </p:cNvSpPr>
          <p:nvPr>
            <p:ph type="title"/>
          </p:nvPr>
        </p:nvSpPr>
        <p:spPr/>
        <p:txBody>
          <a:bodyPr/>
          <a:lstStyle/>
          <a:p>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HFC </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网的最大优点 </a:t>
            </a:r>
          </a:p>
        </p:txBody>
      </p:sp>
      <p:sp>
        <p:nvSpPr>
          <p:cNvPr id="312323" name="Rectangle 3"/>
          <p:cNvSpPr>
            <a:spLocks noGrp="1" noRot="1" noChangeArrowheads="1"/>
          </p:cNvSpPr>
          <p:nvPr>
            <p:ph idx="1"/>
          </p:nvPr>
        </p:nvSpPr>
        <p:spPr>
          <a:xfrm>
            <a:off x="446594" y="1347614"/>
            <a:ext cx="7772638" cy="3086100"/>
          </a:xfrm>
        </p:spPr>
        <p:txBody>
          <a:bodyPr>
            <a:normAutofit/>
          </a:bodyPr>
          <a:lstStyle/>
          <a:p>
            <a:pPr marL="244027" indent="-244027" fontAlgn="auto">
              <a:lnSpc>
                <a:spcPct val="150000"/>
              </a:lnSpc>
              <a:spcAft>
                <a:spcPts val="0"/>
              </a:spcAft>
              <a:buFont typeface="Wingdings 2"/>
              <a:buChar char=""/>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具有很宽的频带，并且能够利用已经有相当大的覆盖面的有线电视网。</a:t>
            </a:r>
          </a:p>
          <a:p>
            <a:pPr marL="244027" indent="-244027" fontAlgn="auto">
              <a:lnSpc>
                <a:spcPct val="150000"/>
              </a:lnSpc>
              <a:spcAft>
                <a:spcPts val="0"/>
              </a:spcAft>
              <a:buFont typeface="Wingdings 2"/>
              <a:buChar char=""/>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要将现有的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450 MHz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单向传输的有线电视网络改造为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750 MHz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双向传输的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HFC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网（还要将所有的用户服务区互连起来而不是一个个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HFC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网的孤岛），也需要相当的资金和时间。</a:t>
            </a:r>
          </a:p>
          <a:p>
            <a:pPr marL="244027" indent="-244027" fontAlgn="auto">
              <a:lnSpc>
                <a:spcPct val="150000"/>
              </a:lnSpc>
              <a:spcAft>
                <a:spcPts val="0"/>
              </a:spcAft>
              <a:buFont typeface="Wingdings 2"/>
              <a:buChar char=""/>
              <a:defRP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在电信政策方面也有一些需要协调解决的问题。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23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2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23906" name="Rectangle 2"/>
          <p:cNvSpPr>
            <a:spLocks noGrp="1" noRot="1" noChangeArrowheads="1"/>
          </p:cNvSpPr>
          <p:nvPr>
            <p:ph type="title"/>
          </p:nvPr>
        </p:nvSpPr>
        <p:spPr>
          <a:xfrm>
            <a:off x="542407" y="267494"/>
            <a:ext cx="7694864" cy="553640"/>
          </a:xfrm>
        </p:spPr>
        <p:txBody>
          <a:bodyPr>
            <a:normAutofit/>
          </a:bodyPr>
          <a:lstStyle/>
          <a:p>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6.3  </a:t>
            </a:r>
            <a:r>
              <a:rPr lang="en-US" altLang="zh-CN" sz="280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FTTx</a:t>
            </a:r>
            <a:r>
              <a:rPr lang="en-US" altLang="zh-CN"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技术 </a:t>
            </a:r>
          </a:p>
        </p:txBody>
      </p:sp>
      <p:sp>
        <p:nvSpPr>
          <p:cNvPr id="314371" name="Rectangle 3"/>
          <p:cNvSpPr>
            <a:spLocks noGrp="1" noRot="1" noChangeArrowheads="1"/>
          </p:cNvSpPr>
          <p:nvPr>
            <p:ph idx="1"/>
          </p:nvPr>
        </p:nvSpPr>
        <p:spPr>
          <a:xfrm>
            <a:off x="395536" y="1131590"/>
            <a:ext cx="7988606" cy="3348038"/>
          </a:xfrm>
        </p:spPr>
        <p:txBody>
          <a:bodyPr>
            <a:noAutofit/>
          </a:bodyPr>
          <a:lstStyle/>
          <a:p>
            <a:pPr marL="244027" indent="-244027" fontAlgn="auto">
              <a:spcAft>
                <a:spcPts val="0"/>
              </a:spcAft>
              <a:buFont typeface="Wingdings 2"/>
              <a:buChar char=""/>
              <a:defRPr/>
            </a:pP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FTTx</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（光纤到</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）也是一种实现宽带居民接入网的方案。这里字母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x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可代表不同意思。</a:t>
            </a:r>
          </a:p>
          <a:p>
            <a:pPr marL="244027" indent="-244027" fontAlgn="auto">
              <a:spcAft>
                <a:spcPts val="0"/>
              </a:spcAft>
              <a:buFont typeface="Wingdings 2"/>
              <a:buChar char=""/>
              <a:defRPr/>
            </a:pP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光纤到家</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FTTH (Fiber To The Home)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：光纤一直铺设到用户家庭可能是居民接入网最后的解决方法。</a:t>
            </a:r>
          </a:p>
          <a:p>
            <a:pPr marL="244027" indent="-244027" fontAlgn="auto">
              <a:spcAft>
                <a:spcPts val="0"/>
              </a:spcAft>
              <a:buFont typeface="Wingdings 2"/>
              <a:buChar char=""/>
              <a:defRPr/>
            </a:pP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光纤到大楼</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FTTB (Fiber To The Building)</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：光纤进入大楼后就转换为电信号，然后用电缆或双绞线分配到各用户。</a:t>
            </a:r>
          </a:p>
          <a:p>
            <a:pPr marL="244027" indent="-244027" fontAlgn="auto">
              <a:spcAft>
                <a:spcPts val="0"/>
              </a:spcAft>
              <a:buFont typeface="Wingdings 2"/>
              <a:buChar char=""/>
              <a:defRPr/>
            </a:pPr>
            <a:r>
              <a:rPr lang="zh-CN" altLang="en-US" sz="2000"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光纤到路边</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FTTC (Fiber To The Curb)</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：从路边到各用户可使用星形结构双绞线作为传输媒体。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437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43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43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124930" name="组合 2"/>
          <p:cNvGrpSpPr>
            <a:grpSpLocks/>
          </p:cNvGrpSpPr>
          <p:nvPr/>
        </p:nvGrpSpPr>
        <p:grpSpPr bwMode="auto">
          <a:xfrm>
            <a:off x="1057092" y="868110"/>
            <a:ext cx="7274250" cy="1744265"/>
            <a:chOff x="816902" y="630238"/>
            <a:chExt cx="7880086" cy="2519362"/>
          </a:xfrm>
        </p:grpSpPr>
        <p:grpSp>
          <p:nvGrpSpPr>
            <p:cNvPr id="124976" name="Group 4"/>
            <p:cNvGrpSpPr>
              <a:grpSpLocks/>
            </p:cNvGrpSpPr>
            <p:nvPr/>
          </p:nvGrpSpPr>
          <p:grpSpPr bwMode="auto">
            <a:xfrm>
              <a:off x="6980636" y="1182688"/>
              <a:ext cx="1716352" cy="1751012"/>
              <a:chOff x="3606" y="1238"/>
              <a:chExt cx="1270" cy="1103"/>
            </a:xfrm>
          </p:grpSpPr>
          <p:sp>
            <p:nvSpPr>
              <p:cNvPr id="125010" name="Line 5"/>
              <p:cNvSpPr>
                <a:spLocks noChangeShapeType="1"/>
              </p:cNvSpPr>
              <p:nvPr/>
            </p:nvSpPr>
            <p:spPr bwMode="auto">
              <a:xfrm>
                <a:off x="3606" y="1750"/>
                <a:ext cx="127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011" name="Line 6"/>
              <p:cNvSpPr>
                <a:spLocks noChangeShapeType="1"/>
              </p:cNvSpPr>
              <p:nvPr/>
            </p:nvSpPr>
            <p:spPr bwMode="auto">
              <a:xfrm>
                <a:off x="3923" y="2341"/>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012" name="Line 7"/>
              <p:cNvSpPr>
                <a:spLocks noChangeShapeType="1"/>
              </p:cNvSpPr>
              <p:nvPr/>
            </p:nvSpPr>
            <p:spPr bwMode="auto">
              <a:xfrm>
                <a:off x="3923" y="1238"/>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4977" name="Text Box 8"/>
            <p:cNvSpPr txBox="1">
              <a:spLocks noChangeArrowheads="1"/>
            </p:cNvSpPr>
            <p:nvPr/>
          </p:nvSpPr>
          <p:spPr bwMode="auto">
            <a:xfrm>
              <a:off x="2180697" y="1445376"/>
              <a:ext cx="533456" cy="400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200" b="1">
                  <a:solidFill>
                    <a:srgbClr val="000099"/>
                  </a:solidFill>
                  <a:latin typeface="Arial" charset="0"/>
                  <a:ea typeface="黑体" pitchFamily="49" charset="-122"/>
                </a:rPr>
                <a:t>头端</a:t>
              </a:r>
            </a:p>
          </p:txBody>
        </p:sp>
        <p:sp>
          <p:nvSpPr>
            <p:cNvPr id="124978" name="Rectangle 9"/>
            <p:cNvSpPr>
              <a:spLocks noChangeArrowheads="1"/>
            </p:cNvSpPr>
            <p:nvPr/>
          </p:nvSpPr>
          <p:spPr bwMode="auto">
            <a:xfrm>
              <a:off x="4248857" y="1782438"/>
              <a:ext cx="703242" cy="431645"/>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en-US" altLang="zh-CN" sz="1600" b="1">
                  <a:solidFill>
                    <a:srgbClr val="000099"/>
                  </a:solidFill>
                  <a:latin typeface="Arial" charset="0"/>
                  <a:ea typeface="黑体" pitchFamily="49" charset="-122"/>
                </a:rPr>
                <a:t>1:N</a:t>
              </a:r>
            </a:p>
          </p:txBody>
        </p:sp>
        <p:sp>
          <p:nvSpPr>
            <p:cNvPr id="124979" name="Rectangle 10"/>
            <p:cNvSpPr>
              <a:spLocks noChangeArrowheads="1"/>
            </p:cNvSpPr>
            <p:nvPr/>
          </p:nvSpPr>
          <p:spPr bwMode="auto">
            <a:xfrm>
              <a:off x="6824543" y="2717955"/>
              <a:ext cx="701522" cy="431645"/>
            </a:xfrm>
            <a:prstGeom prst="rect">
              <a:avLst/>
            </a:prstGeom>
            <a:solidFill>
              <a:srgbClr val="FFC000"/>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en-US" altLang="zh-CN" sz="1600" b="1">
                  <a:solidFill>
                    <a:srgbClr val="000099"/>
                  </a:solidFill>
                  <a:latin typeface="Arial" charset="0"/>
                  <a:ea typeface="黑体" pitchFamily="49" charset="-122"/>
                </a:rPr>
                <a:t>ONU</a:t>
              </a:r>
            </a:p>
          </p:txBody>
        </p:sp>
        <p:sp>
          <p:nvSpPr>
            <p:cNvPr id="124980" name="Rectangle 11"/>
            <p:cNvSpPr>
              <a:spLocks noChangeArrowheads="1"/>
            </p:cNvSpPr>
            <p:nvPr/>
          </p:nvSpPr>
          <p:spPr bwMode="auto">
            <a:xfrm>
              <a:off x="6824543" y="1782438"/>
              <a:ext cx="701522" cy="431645"/>
            </a:xfrm>
            <a:prstGeom prst="rect">
              <a:avLst/>
            </a:prstGeom>
            <a:solidFill>
              <a:srgbClr val="FFC000"/>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en-US" altLang="zh-CN" sz="1600" b="1">
                  <a:solidFill>
                    <a:srgbClr val="000099"/>
                  </a:solidFill>
                  <a:latin typeface="Arial" charset="0"/>
                  <a:ea typeface="黑体" pitchFamily="49" charset="-122"/>
                </a:rPr>
                <a:t>ONU</a:t>
              </a:r>
            </a:p>
          </p:txBody>
        </p:sp>
        <p:sp>
          <p:nvSpPr>
            <p:cNvPr id="124981" name="Line 12"/>
            <p:cNvSpPr>
              <a:spLocks noChangeShapeType="1"/>
            </p:cNvSpPr>
            <p:nvPr/>
          </p:nvSpPr>
          <p:spPr bwMode="auto">
            <a:xfrm>
              <a:off x="870204" y="1999120"/>
              <a:ext cx="1246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82" name="Rectangle 13"/>
            <p:cNvSpPr>
              <a:spLocks noChangeArrowheads="1"/>
            </p:cNvSpPr>
            <p:nvPr/>
          </p:nvSpPr>
          <p:spPr bwMode="auto">
            <a:xfrm>
              <a:off x="2118501" y="1782438"/>
              <a:ext cx="701522" cy="431645"/>
            </a:xfrm>
            <a:prstGeom prst="rect">
              <a:avLst/>
            </a:prstGeom>
            <a:solidFill>
              <a:srgbClr val="66FFFF"/>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en-US" altLang="zh-CN" sz="1600" b="1">
                  <a:solidFill>
                    <a:srgbClr val="000099"/>
                  </a:solidFill>
                  <a:latin typeface="Arial" charset="0"/>
                  <a:ea typeface="黑体" pitchFamily="49" charset="-122"/>
                </a:rPr>
                <a:t>OLT</a:t>
              </a:r>
            </a:p>
          </p:txBody>
        </p:sp>
        <p:sp>
          <p:nvSpPr>
            <p:cNvPr id="124983" name="Text Box 14"/>
            <p:cNvSpPr txBox="1">
              <a:spLocks noChangeArrowheads="1"/>
            </p:cNvSpPr>
            <p:nvPr/>
          </p:nvSpPr>
          <p:spPr bwMode="auto">
            <a:xfrm>
              <a:off x="816902" y="1637983"/>
              <a:ext cx="866865" cy="400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200" b="1">
                  <a:solidFill>
                    <a:srgbClr val="000099"/>
                  </a:solidFill>
                  <a:latin typeface="Arial" charset="0"/>
                  <a:ea typeface="黑体" pitchFamily="49" charset="-122"/>
                </a:rPr>
                <a:t>光纤干线</a:t>
              </a:r>
            </a:p>
          </p:txBody>
        </p:sp>
        <p:sp>
          <p:nvSpPr>
            <p:cNvPr id="124984" name="Line 15"/>
            <p:cNvSpPr>
              <a:spLocks noChangeShapeType="1"/>
            </p:cNvSpPr>
            <p:nvPr/>
          </p:nvSpPr>
          <p:spPr bwMode="auto">
            <a:xfrm>
              <a:off x="2845813" y="1999120"/>
              <a:ext cx="14030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85" name="Line 16"/>
            <p:cNvSpPr>
              <a:spLocks noChangeShapeType="1"/>
            </p:cNvSpPr>
            <p:nvPr/>
          </p:nvSpPr>
          <p:spPr bwMode="auto">
            <a:xfrm flipV="1">
              <a:off x="4952099" y="1171943"/>
              <a:ext cx="1869005" cy="6827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86" name="Line 17"/>
            <p:cNvSpPr>
              <a:spLocks noChangeShapeType="1"/>
            </p:cNvSpPr>
            <p:nvPr/>
          </p:nvSpPr>
          <p:spPr bwMode="auto">
            <a:xfrm>
              <a:off x="4952099" y="2141855"/>
              <a:ext cx="1872444" cy="7910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87" name="Line 18"/>
            <p:cNvSpPr>
              <a:spLocks noChangeShapeType="1"/>
            </p:cNvSpPr>
            <p:nvPr/>
          </p:nvSpPr>
          <p:spPr bwMode="auto">
            <a:xfrm>
              <a:off x="4952099" y="1999120"/>
              <a:ext cx="18724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88" name="Text Box 19"/>
            <p:cNvSpPr txBox="1">
              <a:spLocks noChangeArrowheads="1"/>
            </p:cNvSpPr>
            <p:nvPr/>
          </p:nvSpPr>
          <p:spPr bwMode="auto">
            <a:xfrm rot="5400000">
              <a:off x="6968242" y="2328215"/>
              <a:ext cx="563087" cy="3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sym typeface="Symbol" pitchFamily="18" charset="2"/>
                </a:rPr>
                <a:t></a:t>
              </a:r>
            </a:p>
          </p:txBody>
        </p:sp>
        <p:sp>
          <p:nvSpPr>
            <p:cNvPr id="124989" name="Text Box 20"/>
            <p:cNvSpPr txBox="1">
              <a:spLocks noChangeArrowheads="1"/>
            </p:cNvSpPr>
            <p:nvPr/>
          </p:nvSpPr>
          <p:spPr bwMode="auto">
            <a:xfrm>
              <a:off x="4027754" y="1423020"/>
              <a:ext cx="866865" cy="4000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200" b="1">
                  <a:solidFill>
                    <a:srgbClr val="000099"/>
                  </a:solidFill>
                  <a:latin typeface="Arial" charset="0"/>
                  <a:ea typeface="黑体" pitchFamily="49" charset="-122"/>
                </a:rPr>
                <a:t>光分路器</a:t>
              </a:r>
            </a:p>
          </p:txBody>
        </p:sp>
        <p:sp>
          <p:nvSpPr>
            <p:cNvPr id="124990" name="Text Box 21"/>
            <p:cNvSpPr txBox="1">
              <a:spLocks noChangeArrowheads="1"/>
            </p:cNvSpPr>
            <p:nvPr/>
          </p:nvSpPr>
          <p:spPr bwMode="auto">
            <a:xfrm>
              <a:off x="6512853" y="630238"/>
              <a:ext cx="1033570" cy="4000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200" b="1">
                  <a:solidFill>
                    <a:srgbClr val="000099"/>
                  </a:solidFill>
                  <a:latin typeface="Arial" charset="0"/>
                  <a:ea typeface="黑体" pitchFamily="49" charset="-122"/>
                </a:rPr>
                <a:t>光网络单元</a:t>
              </a:r>
            </a:p>
          </p:txBody>
        </p:sp>
        <p:sp>
          <p:nvSpPr>
            <p:cNvPr id="124991" name="Rectangle 22"/>
            <p:cNvSpPr>
              <a:spLocks noChangeArrowheads="1"/>
            </p:cNvSpPr>
            <p:nvPr/>
          </p:nvSpPr>
          <p:spPr bwMode="auto">
            <a:xfrm>
              <a:off x="6824543" y="967299"/>
              <a:ext cx="701522" cy="431645"/>
            </a:xfrm>
            <a:prstGeom prst="rect">
              <a:avLst/>
            </a:prstGeom>
            <a:solidFill>
              <a:srgbClr val="FFC000"/>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en-US" altLang="zh-CN" sz="1600" b="1">
                  <a:solidFill>
                    <a:srgbClr val="000099"/>
                  </a:solidFill>
                  <a:latin typeface="Arial" charset="0"/>
                  <a:ea typeface="黑体" pitchFamily="49" charset="-122"/>
                </a:rPr>
                <a:t>ONU</a:t>
              </a:r>
            </a:p>
          </p:txBody>
        </p:sp>
        <p:sp>
          <p:nvSpPr>
            <p:cNvPr id="124992" name="Text Box 23"/>
            <p:cNvSpPr txBox="1">
              <a:spLocks noChangeArrowheads="1"/>
            </p:cNvSpPr>
            <p:nvPr/>
          </p:nvSpPr>
          <p:spPr bwMode="auto">
            <a:xfrm>
              <a:off x="2846256" y="1655179"/>
              <a:ext cx="866865" cy="48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rPr>
                <a:t>★●</a:t>
              </a:r>
              <a:r>
                <a:rPr lang="en-US" altLang="zh-CN" sz="1600" b="1">
                  <a:solidFill>
                    <a:srgbClr val="000099"/>
                  </a:solidFill>
                  <a:latin typeface="Arial" charset="0"/>
                  <a:ea typeface="黑体" pitchFamily="49" charset="-122"/>
                  <a:sym typeface="Wingdings" pitchFamily="2" charset="2"/>
                </a:rPr>
                <a:t></a:t>
              </a:r>
            </a:p>
          </p:txBody>
        </p:sp>
        <p:sp>
          <p:nvSpPr>
            <p:cNvPr id="124993" name="Text Box 24"/>
            <p:cNvSpPr txBox="1">
              <a:spLocks noChangeArrowheads="1"/>
            </p:cNvSpPr>
            <p:nvPr/>
          </p:nvSpPr>
          <p:spPr bwMode="auto">
            <a:xfrm>
              <a:off x="5334796" y="1665498"/>
              <a:ext cx="866865" cy="48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rPr>
                <a:t>★●</a:t>
              </a:r>
              <a:r>
                <a:rPr lang="en-US" altLang="zh-CN" sz="1600" b="1">
                  <a:solidFill>
                    <a:srgbClr val="000099"/>
                  </a:solidFill>
                  <a:latin typeface="Arial" charset="0"/>
                  <a:ea typeface="黑体" pitchFamily="49" charset="-122"/>
                  <a:sym typeface="Wingdings" pitchFamily="2" charset="2"/>
                </a:rPr>
                <a:t></a:t>
              </a:r>
            </a:p>
          </p:txBody>
        </p:sp>
        <p:sp>
          <p:nvSpPr>
            <p:cNvPr id="124994" name="Text Box 25"/>
            <p:cNvSpPr txBox="1">
              <a:spLocks noChangeArrowheads="1"/>
            </p:cNvSpPr>
            <p:nvPr/>
          </p:nvSpPr>
          <p:spPr bwMode="auto">
            <a:xfrm>
              <a:off x="7838812" y="2575219"/>
              <a:ext cx="424056" cy="48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rPr>
                <a:t>●</a:t>
              </a:r>
              <a:endParaRPr lang="en-US" altLang="zh-CN" sz="1600" b="1">
                <a:solidFill>
                  <a:srgbClr val="000099"/>
                </a:solidFill>
                <a:latin typeface="Arial" charset="0"/>
                <a:ea typeface="黑体" pitchFamily="49" charset="-122"/>
                <a:sym typeface="Wingdings" pitchFamily="2" charset="2"/>
              </a:endParaRPr>
            </a:p>
          </p:txBody>
        </p:sp>
        <p:sp>
          <p:nvSpPr>
            <p:cNvPr id="124995" name="Text Box 26"/>
            <p:cNvSpPr txBox="1">
              <a:spLocks noChangeArrowheads="1"/>
            </p:cNvSpPr>
            <p:nvPr/>
          </p:nvSpPr>
          <p:spPr bwMode="auto">
            <a:xfrm rot="1462546">
              <a:off x="5300354" y="2080507"/>
              <a:ext cx="866865" cy="48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rPr>
                <a:t>★●</a:t>
              </a:r>
              <a:r>
                <a:rPr lang="en-US" altLang="zh-CN" sz="1600" b="1">
                  <a:solidFill>
                    <a:srgbClr val="000099"/>
                  </a:solidFill>
                  <a:latin typeface="Arial" charset="0"/>
                  <a:ea typeface="黑体" pitchFamily="49" charset="-122"/>
                  <a:sym typeface="Wingdings" pitchFamily="2" charset="2"/>
                </a:rPr>
                <a:t></a:t>
              </a:r>
            </a:p>
          </p:txBody>
        </p:sp>
        <p:sp>
          <p:nvSpPr>
            <p:cNvPr id="124996" name="Text Box 27"/>
            <p:cNvSpPr txBox="1">
              <a:spLocks noChangeArrowheads="1"/>
            </p:cNvSpPr>
            <p:nvPr/>
          </p:nvSpPr>
          <p:spPr bwMode="auto">
            <a:xfrm rot="20338690">
              <a:off x="5300354" y="1138969"/>
              <a:ext cx="866865" cy="48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rPr>
                <a:t>★●</a:t>
              </a:r>
              <a:r>
                <a:rPr lang="en-US" altLang="zh-CN" sz="1600" b="1">
                  <a:solidFill>
                    <a:srgbClr val="000099"/>
                  </a:solidFill>
                  <a:latin typeface="Arial" charset="0"/>
                  <a:ea typeface="黑体" pitchFamily="49" charset="-122"/>
                  <a:sym typeface="Wingdings" pitchFamily="2" charset="2"/>
                </a:rPr>
                <a:t></a:t>
              </a:r>
            </a:p>
          </p:txBody>
        </p:sp>
        <p:sp>
          <p:nvSpPr>
            <p:cNvPr id="124997" name="Text Box 28"/>
            <p:cNvSpPr txBox="1">
              <a:spLocks noChangeArrowheads="1"/>
            </p:cNvSpPr>
            <p:nvPr/>
          </p:nvSpPr>
          <p:spPr bwMode="auto">
            <a:xfrm>
              <a:off x="7849131" y="1637983"/>
              <a:ext cx="418846" cy="48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sym typeface="Wingdings" pitchFamily="2" charset="2"/>
                </a:rPr>
                <a:t></a:t>
              </a:r>
            </a:p>
          </p:txBody>
        </p:sp>
        <p:sp>
          <p:nvSpPr>
            <p:cNvPr id="124998" name="Text Box 29"/>
            <p:cNvSpPr txBox="1">
              <a:spLocks noChangeArrowheads="1"/>
            </p:cNvSpPr>
            <p:nvPr/>
          </p:nvSpPr>
          <p:spPr bwMode="auto">
            <a:xfrm>
              <a:off x="7838812" y="826284"/>
              <a:ext cx="424056" cy="48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rPr>
                <a:t>★</a:t>
              </a:r>
              <a:endParaRPr lang="en-US" altLang="zh-CN" sz="1600" b="1">
                <a:solidFill>
                  <a:srgbClr val="000099"/>
                </a:solidFill>
                <a:latin typeface="Arial" charset="0"/>
                <a:ea typeface="黑体" pitchFamily="49" charset="-122"/>
                <a:sym typeface="Wingdings" pitchFamily="2" charset="2"/>
              </a:endParaRPr>
            </a:p>
          </p:txBody>
        </p:sp>
        <p:sp>
          <p:nvSpPr>
            <p:cNvPr id="124999" name="Line 30"/>
            <p:cNvSpPr>
              <a:spLocks noChangeShapeType="1"/>
            </p:cNvSpPr>
            <p:nvPr/>
          </p:nvSpPr>
          <p:spPr bwMode="auto">
            <a:xfrm>
              <a:off x="3781176" y="1854665"/>
              <a:ext cx="311215"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000" name="Line 31"/>
            <p:cNvSpPr>
              <a:spLocks noChangeShapeType="1"/>
            </p:cNvSpPr>
            <p:nvPr/>
          </p:nvSpPr>
          <p:spPr bwMode="auto">
            <a:xfrm rot="-1251268">
              <a:off x="6200395" y="1206337"/>
              <a:ext cx="311214"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001" name="Line 32"/>
            <p:cNvSpPr>
              <a:spLocks noChangeShapeType="1"/>
            </p:cNvSpPr>
            <p:nvPr/>
          </p:nvSpPr>
          <p:spPr bwMode="auto">
            <a:xfrm>
              <a:off x="8306680" y="2790183"/>
              <a:ext cx="311215"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002" name="Line 33"/>
            <p:cNvSpPr>
              <a:spLocks noChangeShapeType="1"/>
            </p:cNvSpPr>
            <p:nvPr/>
          </p:nvSpPr>
          <p:spPr bwMode="auto">
            <a:xfrm>
              <a:off x="8306680" y="1854665"/>
              <a:ext cx="311215"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003" name="Line 34"/>
            <p:cNvSpPr>
              <a:spLocks noChangeShapeType="1"/>
            </p:cNvSpPr>
            <p:nvPr/>
          </p:nvSpPr>
          <p:spPr bwMode="auto">
            <a:xfrm rot="1377025">
              <a:off x="6160848" y="2592417"/>
              <a:ext cx="311215"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004" name="Line 35"/>
            <p:cNvSpPr>
              <a:spLocks noChangeShapeType="1"/>
            </p:cNvSpPr>
            <p:nvPr/>
          </p:nvSpPr>
          <p:spPr bwMode="auto">
            <a:xfrm>
              <a:off x="6279489" y="1854665"/>
              <a:ext cx="311214"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005" name="Line 36"/>
            <p:cNvSpPr>
              <a:spLocks noChangeShapeType="1"/>
            </p:cNvSpPr>
            <p:nvPr/>
          </p:nvSpPr>
          <p:spPr bwMode="auto">
            <a:xfrm>
              <a:off x="8311839" y="1034367"/>
              <a:ext cx="311214"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006" name="AutoShape 68"/>
            <p:cNvSpPr>
              <a:spLocks noChangeArrowheads="1"/>
            </p:cNvSpPr>
            <p:nvPr/>
          </p:nvSpPr>
          <p:spPr bwMode="auto">
            <a:xfrm>
              <a:off x="1050794" y="919148"/>
              <a:ext cx="2419748" cy="359417"/>
            </a:xfrm>
            <a:prstGeom prst="wedgeRoundRectCallout">
              <a:avLst>
                <a:gd name="adj1" fmla="val 45685"/>
                <a:gd name="adj2" fmla="val 158213"/>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endParaRPr lang="zh-CN" altLang="zh-CN" sz="1600" b="1">
                <a:solidFill>
                  <a:srgbClr val="000099"/>
                </a:solidFill>
                <a:latin typeface="Arial" charset="0"/>
                <a:ea typeface="黑体" pitchFamily="49" charset="-122"/>
              </a:endParaRPr>
            </a:p>
          </p:txBody>
        </p:sp>
        <p:sp>
          <p:nvSpPr>
            <p:cNvPr id="125007" name="Text Box 69"/>
            <p:cNvSpPr txBox="1">
              <a:spLocks noChangeArrowheads="1"/>
            </p:cNvSpPr>
            <p:nvPr/>
          </p:nvSpPr>
          <p:spPr bwMode="auto">
            <a:xfrm>
              <a:off x="1129904" y="919148"/>
              <a:ext cx="1830628" cy="400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200" b="1">
                  <a:solidFill>
                    <a:srgbClr val="000099"/>
                  </a:solidFill>
                  <a:latin typeface="Arial" charset="0"/>
                  <a:ea typeface="黑体" pitchFamily="49" charset="-122"/>
                </a:rPr>
                <a:t>发往特定 </a:t>
              </a:r>
              <a:r>
                <a:rPr lang="en-US" altLang="zh-CN" sz="1200" b="1">
                  <a:solidFill>
                    <a:srgbClr val="000099"/>
                  </a:solidFill>
                  <a:latin typeface="Arial" charset="0"/>
                  <a:ea typeface="黑体" pitchFamily="49" charset="-122"/>
                </a:rPr>
                <a:t>ONU </a:t>
              </a:r>
              <a:r>
                <a:rPr lang="zh-CN" altLang="en-US" sz="1200" b="1">
                  <a:solidFill>
                    <a:srgbClr val="000099"/>
                  </a:solidFill>
                  <a:latin typeface="Arial" charset="0"/>
                  <a:ea typeface="黑体" pitchFamily="49" charset="-122"/>
                </a:rPr>
                <a:t>的数据</a:t>
              </a:r>
            </a:p>
          </p:txBody>
        </p:sp>
        <p:sp>
          <p:nvSpPr>
            <p:cNvPr id="125008" name="Text Box 72"/>
            <p:cNvSpPr txBox="1">
              <a:spLocks noChangeArrowheads="1"/>
            </p:cNvSpPr>
            <p:nvPr/>
          </p:nvSpPr>
          <p:spPr bwMode="auto">
            <a:xfrm>
              <a:off x="4180815" y="869277"/>
              <a:ext cx="648066" cy="488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600" b="1">
                  <a:solidFill>
                    <a:srgbClr val="C00000"/>
                  </a:solidFill>
                  <a:latin typeface="Arial" charset="0"/>
                  <a:ea typeface="黑体" pitchFamily="49" charset="-122"/>
                </a:rPr>
                <a:t>下行</a:t>
              </a:r>
            </a:p>
          </p:txBody>
        </p:sp>
        <p:sp>
          <p:nvSpPr>
            <p:cNvPr id="125009" name="Line 74"/>
            <p:cNvSpPr>
              <a:spLocks noChangeShapeType="1"/>
            </p:cNvSpPr>
            <p:nvPr/>
          </p:nvSpPr>
          <p:spPr bwMode="auto">
            <a:xfrm>
              <a:off x="4171484" y="1278565"/>
              <a:ext cx="780615" cy="0"/>
            </a:xfrm>
            <a:prstGeom prst="line">
              <a:avLst/>
            </a:prstGeom>
            <a:noFill/>
            <a:ln w="28575">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4931" name="组合 4"/>
          <p:cNvGrpSpPr>
            <a:grpSpLocks/>
          </p:cNvGrpSpPr>
          <p:nvPr/>
        </p:nvGrpSpPr>
        <p:grpSpPr bwMode="auto">
          <a:xfrm>
            <a:off x="1382472" y="4350768"/>
            <a:ext cx="6804430" cy="446901"/>
            <a:chOff x="1169458" y="5805264"/>
            <a:chExt cx="7371027" cy="645590"/>
          </a:xfrm>
        </p:grpSpPr>
        <p:sp>
          <p:nvSpPr>
            <p:cNvPr id="124970" name="Text Box 76"/>
            <p:cNvSpPr txBox="1">
              <a:spLocks noChangeArrowheads="1"/>
            </p:cNvSpPr>
            <p:nvPr/>
          </p:nvSpPr>
          <p:spPr bwMode="auto">
            <a:xfrm>
              <a:off x="1754188" y="5949742"/>
              <a:ext cx="648056" cy="4890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600" b="1">
                  <a:solidFill>
                    <a:srgbClr val="000099"/>
                  </a:solidFill>
                  <a:latin typeface="Arial" charset="0"/>
                  <a:ea typeface="黑体" pitchFamily="49" charset="-122"/>
                </a:rPr>
                <a:t>局端</a:t>
              </a:r>
            </a:p>
          </p:txBody>
        </p:sp>
        <p:sp>
          <p:nvSpPr>
            <p:cNvPr id="124971" name="AutoShape 77"/>
            <p:cNvSpPr>
              <a:spLocks/>
            </p:cNvSpPr>
            <p:nvPr/>
          </p:nvSpPr>
          <p:spPr bwMode="auto">
            <a:xfrm rot="-5400000">
              <a:off x="1976033" y="4998690"/>
              <a:ext cx="141038" cy="1754187"/>
            </a:xfrm>
            <a:prstGeom prst="leftBrace">
              <a:avLst>
                <a:gd name="adj1" fmla="val 95528"/>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endParaRPr lang="zh-CN" altLang="en-US" sz="1600" b="1">
                <a:solidFill>
                  <a:srgbClr val="000099"/>
                </a:solidFill>
                <a:latin typeface="Arial" charset="0"/>
                <a:ea typeface="黑体" pitchFamily="49" charset="-122"/>
              </a:endParaRPr>
            </a:p>
          </p:txBody>
        </p:sp>
        <p:sp>
          <p:nvSpPr>
            <p:cNvPr id="124972" name="AutoShape 78"/>
            <p:cNvSpPr>
              <a:spLocks/>
            </p:cNvSpPr>
            <p:nvPr/>
          </p:nvSpPr>
          <p:spPr bwMode="auto">
            <a:xfrm rot="-5400000">
              <a:off x="4743178" y="4025287"/>
              <a:ext cx="144478" cy="3704431"/>
            </a:xfrm>
            <a:prstGeom prst="leftBrace">
              <a:avLst>
                <a:gd name="adj1" fmla="val 19728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endParaRPr lang="zh-CN" altLang="en-US" sz="1600" b="1">
                <a:solidFill>
                  <a:srgbClr val="000099"/>
                </a:solidFill>
                <a:latin typeface="Arial" charset="0"/>
                <a:ea typeface="黑体" pitchFamily="49" charset="-122"/>
              </a:endParaRPr>
            </a:p>
          </p:txBody>
        </p:sp>
        <p:sp>
          <p:nvSpPr>
            <p:cNvPr id="124973" name="AutoShape 79"/>
            <p:cNvSpPr>
              <a:spLocks/>
            </p:cNvSpPr>
            <p:nvPr/>
          </p:nvSpPr>
          <p:spPr bwMode="auto">
            <a:xfrm rot="-5400000">
              <a:off x="7592873" y="4998690"/>
              <a:ext cx="141038" cy="1754187"/>
            </a:xfrm>
            <a:prstGeom prst="leftBrace">
              <a:avLst>
                <a:gd name="adj1" fmla="val 95528"/>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endParaRPr lang="zh-CN" altLang="en-US" sz="1600" b="1">
                <a:solidFill>
                  <a:srgbClr val="000099"/>
                </a:solidFill>
                <a:latin typeface="Arial" charset="0"/>
                <a:ea typeface="黑体" pitchFamily="49" charset="-122"/>
              </a:endParaRPr>
            </a:p>
          </p:txBody>
        </p:sp>
        <p:sp>
          <p:nvSpPr>
            <p:cNvPr id="124974" name="Text Box 80"/>
            <p:cNvSpPr txBox="1">
              <a:spLocks noChangeArrowheads="1"/>
            </p:cNvSpPr>
            <p:nvPr/>
          </p:nvSpPr>
          <p:spPr bwMode="auto">
            <a:xfrm>
              <a:off x="7214526" y="5949742"/>
              <a:ext cx="872063" cy="4890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600" b="1">
                  <a:solidFill>
                    <a:srgbClr val="000099"/>
                  </a:solidFill>
                  <a:latin typeface="Arial" charset="0"/>
                  <a:ea typeface="黑体" pitchFamily="49" charset="-122"/>
                </a:rPr>
                <a:t>用户端</a:t>
              </a:r>
            </a:p>
          </p:txBody>
        </p:sp>
        <p:sp>
          <p:nvSpPr>
            <p:cNvPr id="124975" name="Text Box 81"/>
            <p:cNvSpPr txBox="1">
              <a:spLocks noChangeArrowheads="1"/>
            </p:cNvSpPr>
            <p:nvPr/>
          </p:nvSpPr>
          <p:spPr bwMode="auto">
            <a:xfrm>
              <a:off x="4093105" y="5961781"/>
              <a:ext cx="1801081" cy="4890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600" b="1">
                  <a:solidFill>
                    <a:srgbClr val="000099"/>
                  </a:solidFill>
                  <a:latin typeface="Arial" charset="0"/>
                  <a:ea typeface="黑体" pitchFamily="49" charset="-122"/>
                </a:rPr>
                <a:t>光配线网 </a:t>
              </a:r>
              <a:r>
                <a:rPr lang="en-US" altLang="zh-CN" sz="1600" b="1">
                  <a:solidFill>
                    <a:srgbClr val="000099"/>
                  </a:solidFill>
                  <a:latin typeface="Arial" charset="0"/>
                  <a:ea typeface="黑体" pitchFamily="49" charset="-122"/>
                </a:rPr>
                <a:t>(ODN)</a:t>
              </a:r>
            </a:p>
          </p:txBody>
        </p:sp>
      </p:grpSp>
      <p:sp>
        <p:nvSpPr>
          <p:cNvPr id="124932" name="Text Box 82"/>
          <p:cNvSpPr txBox="1">
            <a:spLocks noChangeArrowheads="1"/>
          </p:cNvSpPr>
          <p:nvPr/>
        </p:nvSpPr>
        <p:spPr bwMode="auto">
          <a:xfrm>
            <a:off x="419716" y="296067"/>
            <a:ext cx="7640898"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5063" tIns="37532" rIns="75063" bIns="37532" anchor="b"/>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eaLnBrk="1" hangingPunct="1">
              <a:spcBef>
                <a:spcPct val="0"/>
              </a:spcBef>
              <a:buClrTx/>
              <a:buSzTx/>
              <a:buFontTx/>
              <a:buNone/>
            </a:pPr>
            <a:r>
              <a:rPr lang="zh-CN" altLang="zh-CN" sz="2600" b="1" dirty="0">
                <a:solidFill>
                  <a:srgbClr val="FF0000"/>
                </a:solidFill>
                <a:latin typeface="Arial" charset="0"/>
                <a:ea typeface="黑体" pitchFamily="49" charset="-122"/>
              </a:rPr>
              <a:t>无源光网络</a:t>
            </a:r>
            <a:r>
              <a:rPr lang="en-US" altLang="zh-CN" sz="2600" b="1" dirty="0">
                <a:solidFill>
                  <a:srgbClr val="FF0000"/>
                </a:solidFill>
                <a:latin typeface="Arial" charset="0"/>
                <a:ea typeface="黑体" pitchFamily="49" charset="-122"/>
              </a:rPr>
              <a:t> PON</a:t>
            </a:r>
          </a:p>
          <a:p>
            <a:pPr algn="ctr" eaLnBrk="1" hangingPunct="1">
              <a:spcBef>
                <a:spcPct val="0"/>
              </a:spcBef>
              <a:buClrTx/>
              <a:buSzTx/>
              <a:buFontTx/>
              <a:buNone/>
            </a:pPr>
            <a:r>
              <a:rPr lang="en-US" altLang="zh-CN" sz="2600" b="1" dirty="0">
                <a:solidFill>
                  <a:srgbClr val="FF0000"/>
                </a:solidFill>
                <a:latin typeface="Arial" charset="0"/>
                <a:ea typeface="黑体" pitchFamily="49" charset="-122"/>
              </a:rPr>
              <a:t> (Passive Optical Network) </a:t>
            </a:r>
            <a:r>
              <a:rPr lang="zh-CN" altLang="en-US" sz="2600" b="1" dirty="0">
                <a:solidFill>
                  <a:srgbClr val="FF0000"/>
                </a:solidFill>
                <a:latin typeface="Arial" charset="0"/>
                <a:ea typeface="黑体" pitchFamily="49" charset="-122"/>
              </a:rPr>
              <a:t>的组成 </a:t>
            </a:r>
          </a:p>
        </p:txBody>
      </p:sp>
      <p:grpSp>
        <p:nvGrpSpPr>
          <p:cNvPr id="124933" name="组合 3"/>
          <p:cNvGrpSpPr>
            <a:grpSpLocks/>
          </p:cNvGrpSpPr>
          <p:nvPr/>
        </p:nvGrpSpPr>
        <p:grpSpPr bwMode="auto">
          <a:xfrm>
            <a:off x="1087320" y="2706291"/>
            <a:ext cx="7274249" cy="1608534"/>
            <a:chOff x="816902" y="3405188"/>
            <a:chExt cx="7880086" cy="2324100"/>
          </a:xfrm>
        </p:grpSpPr>
        <p:grpSp>
          <p:nvGrpSpPr>
            <p:cNvPr id="124934" name="Group 37"/>
            <p:cNvGrpSpPr>
              <a:grpSpLocks/>
            </p:cNvGrpSpPr>
            <p:nvPr/>
          </p:nvGrpSpPr>
          <p:grpSpPr bwMode="auto">
            <a:xfrm>
              <a:off x="6980636" y="3762376"/>
              <a:ext cx="1716352" cy="1751013"/>
              <a:chOff x="3606" y="1238"/>
              <a:chExt cx="1270" cy="1103"/>
            </a:xfrm>
          </p:grpSpPr>
          <p:sp>
            <p:nvSpPr>
              <p:cNvPr id="124967" name="Line 38"/>
              <p:cNvSpPr>
                <a:spLocks noChangeShapeType="1"/>
              </p:cNvSpPr>
              <p:nvPr/>
            </p:nvSpPr>
            <p:spPr bwMode="auto">
              <a:xfrm>
                <a:off x="3606" y="1752"/>
                <a:ext cx="127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68" name="Line 39"/>
              <p:cNvSpPr>
                <a:spLocks noChangeShapeType="1"/>
              </p:cNvSpPr>
              <p:nvPr/>
            </p:nvSpPr>
            <p:spPr bwMode="auto">
              <a:xfrm>
                <a:off x="3923" y="2336"/>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69" name="Line 40"/>
              <p:cNvSpPr>
                <a:spLocks noChangeShapeType="1"/>
              </p:cNvSpPr>
              <p:nvPr/>
            </p:nvSpPr>
            <p:spPr bwMode="auto">
              <a:xfrm>
                <a:off x="3923" y="1238"/>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4935" name="Text Box 41"/>
            <p:cNvSpPr txBox="1">
              <a:spLocks noChangeArrowheads="1"/>
            </p:cNvSpPr>
            <p:nvPr/>
          </p:nvSpPr>
          <p:spPr bwMode="auto">
            <a:xfrm>
              <a:off x="2180696" y="4026209"/>
              <a:ext cx="533456" cy="400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200" b="1">
                  <a:solidFill>
                    <a:srgbClr val="000099"/>
                  </a:solidFill>
                  <a:latin typeface="Arial" charset="0"/>
                  <a:ea typeface="黑体" pitchFamily="49" charset="-122"/>
                </a:rPr>
                <a:t>头端</a:t>
              </a:r>
            </a:p>
          </p:txBody>
        </p:sp>
        <p:sp>
          <p:nvSpPr>
            <p:cNvPr id="124936" name="Rectangle 42"/>
            <p:cNvSpPr>
              <a:spLocks noChangeArrowheads="1"/>
            </p:cNvSpPr>
            <p:nvPr/>
          </p:nvSpPr>
          <p:spPr bwMode="auto">
            <a:xfrm>
              <a:off x="4248858" y="4361665"/>
              <a:ext cx="703241" cy="43179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en-US" altLang="zh-CN" sz="1600" b="1">
                  <a:solidFill>
                    <a:srgbClr val="000099"/>
                  </a:solidFill>
                  <a:latin typeface="Arial" charset="0"/>
                  <a:ea typeface="黑体" pitchFamily="49" charset="-122"/>
                </a:rPr>
                <a:t>1:N</a:t>
              </a:r>
            </a:p>
          </p:txBody>
        </p:sp>
        <p:sp>
          <p:nvSpPr>
            <p:cNvPr id="124937" name="Rectangle 43"/>
            <p:cNvSpPr>
              <a:spLocks noChangeArrowheads="1"/>
            </p:cNvSpPr>
            <p:nvPr/>
          </p:nvSpPr>
          <p:spPr bwMode="auto">
            <a:xfrm>
              <a:off x="6824544" y="5297498"/>
              <a:ext cx="701522" cy="431790"/>
            </a:xfrm>
            <a:prstGeom prst="rect">
              <a:avLst/>
            </a:prstGeom>
            <a:solidFill>
              <a:srgbClr val="FFC000"/>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en-US" altLang="zh-CN" sz="1600" b="1">
                  <a:solidFill>
                    <a:srgbClr val="000099"/>
                  </a:solidFill>
                  <a:latin typeface="Arial" charset="0"/>
                  <a:ea typeface="黑体" pitchFamily="49" charset="-122"/>
                </a:rPr>
                <a:t>ONU</a:t>
              </a:r>
            </a:p>
          </p:txBody>
        </p:sp>
        <p:sp>
          <p:nvSpPr>
            <p:cNvPr id="124938" name="Rectangle 44"/>
            <p:cNvSpPr>
              <a:spLocks noChangeArrowheads="1"/>
            </p:cNvSpPr>
            <p:nvPr/>
          </p:nvSpPr>
          <p:spPr bwMode="auto">
            <a:xfrm>
              <a:off x="6824544" y="4361665"/>
              <a:ext cx="701522" cy="431790"/>
            </a:xfrm>
            <a:prstGeom prst="rect">
              <a:avLst/>
            </a:prstGeom>
            <a:solidFill>
              <a:srgbClr val="FFC000"/>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en-US" altLang="zh-CN" sz="1600" b="1">
                  <a:solidFill>
                    <a:srgbClr val="000099"/>
                  </a:solidFill>
                  <a:latin typeface="Arial" charset="0"/>
                  <a:ea typeface="黑体" pitchFamily="49" charset="-122"/>
                </a:rPr>
                <a:t>ONU</a:t>
              </a:r>
            </a:p>
          </p:txBody>
        </p:sp>
        <p:sp>
          <p:nvSpPr>
            <p:cNvPr id="124939" name="Line 45"/>
            <p:cNvSpPr>
              <a:spLocks noChangeShapeType="1"/>
            </p:cNvSpPr>
            <p:nvPr/>
          </p:nvSpPr>
          <p:spPr bwMode="auto">
            <a:xfrm>
              <a:off x="870203" y="4578420"/>
              <a:ext cx="124657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40" name="Rectangle 46"/>
            <p:cNvSpPr>
              <a:spLocks noChangeArrowheads="1"/>
            </p:cNvSpPr>
            <p:nvPr/>
          </p:nvSpPr>
          <p:spPr bwMode="auto">
            <a:xfrm>
              <a:off x="2118500" y="4361665"/>
              <a:ext cx="701522" cy="431790"/>
            </a:xfrm>
            <a:prstGeom prst="rect">
              <a:avLst/>
            </a:prstGeom>
            <a:solidFill>
              <a:srgbClr val="66FFFF"/>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en-US" altLang="zh-CN" sz="1600" b="1">
                  <a:solidFill>
                    <a:srgbClr val="000099"/>
                  </a:solidFill>
                  <a:latin typeface="Arial" charset="0"/>
                  <a:ea typeface="黑体" pitchFamily="49" charset="-122"/>
                </a:rPr>
                <a:t>OLT</a:t>
              </a:r>
            </a:p>
          </p:txBody>
        </p:sp>
        <p:sp>
          <p:nvSpPr>
            <p:cNvPr id="124941" name="Text Box 47"/>
            <p:cNvSpPr txBox="1">
              <a:spLocks noChangeArrowheads="1"/>
            </p:cNvSpPr>
            <p:nvPr/>
          </p:nvSpPr>
          <p:spPr bwMode="auto">
            <a:xfrm>
              <a:off x="816902" y="4217161"/>
              <a:ext cx="866865" cy="400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200" b="1">
                  <a:solidFill>
                    <a:srgbClr val="000099"/>
                  </a:solidFill>
                  <a:latin typeface="Arial" charset="0"/>
                  <a:ea typeface="黑体" pitchFamily="49" charset="-122"/>
                </a:rPr>
                <a:t>光纤干线</a:t>
              </a:r>
            </a:p>
          </p:txBody>
        </p:sp>
        <p:sp>
          <p:nvSpPr>
            <p:cNvPr id="124942" name="Line 48"/>
            <p:cNvSpPr>
              <a:spLocks noChangeShapeType="1"/>
            </p:cNvSpPr>
            <p:nvPr/>
          </p:nvSpPr>
          <p:spPr bwMode="auto">
            <a:xfrm>
              <a:off x="2845814" y="4578420"/>
              <a:ext cx="14030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43" name="Line 49"/>
            <p:cNvSpPr>
              <a:spLocks noChangeShapeType="1"/>
            </p:cNvSpPr>
            <p:nvPr/>
          </p:nvSpPr>
          <p:spPr bwMode="auto">
            <a:xfrm flipV="1">
              <a:off x="4952099" y="3750964"/>
              <a:ext cx="1869006" cy="6829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44" name="Line 50"/>
            <p:cNvSpPr>
              <a:spLocks noChangeShapeType="1"/>
            </p:cNvSpPr>
            <p:nvPr/>
          </p:nvSpPr>
          <p:spPr bwMode="auto">
            <a:xfrm>
              <a:off x="4952099" y="4721203"/>
              <a:ext cx="1872445" cy="7913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45" name="Line 51"/>
            <p:cNvSpPr>
              <a:spLocks noChangeShapeType="1"/>
            </p:cNvSpPr>
            <p:nvPr/>
          </p:nvSpPr>
          <p:spPr bwMode="auto">
            <a:xfrm>
              <a:off x="4952099" y="4578420"/>
              <a:ext cx="187244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46" name="Text Box 52"/>
            <p:cNvSpPr txBox="1">
              <a:spLocks noChangeArrowheads="1"/>
            </p:cNvSpPr>
            <p:nvPr/>
          </p:nvSpPr>
          <p:spPr bwMode="auto">
            <a:xfrm rot="5400000">
              <a:off x="6968144" y="4907688"/>
              <a:ext cx="563277" cy="366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sym typeface="Symbol" pitchFamily="18" charset="2"/>
                </a:rPr>
                <a:t></a:t>
              </a:r>
            </a:p>
          </p:txBody>
        </p:sp>
        <p:sp>
          <p:nvSpPr>
            <p:cNvPr id="124947" name="Rectangle 53"/>
            <p:cNvSpPr>
              <a:spLocks noChangeArrowheads="1"/>
            </p:cNvSpPr>
            <p:nvPr/>
          </p:nvSpPr>
          <p:spPr bwMode="auto">
            <a:xfrm>
              <a:off x="6824544" y="3546251"/>
              <a:ext cx="701522" cy="431790"/>
            </a:xfrm>
            <a:prstGeom prst="rect">
              <a:avLst/>
            </a:prstGeom>
            <a:solidFill>
              <a:srgbClr val="FFC000"/>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lgn="ctr">
                <a:spcBef>
                  <a:spcPct val="0"/>
                </a:spcBef>
                <a:buClrTx/>
                <a:buSzTx/>
                <a:buFontTx/>
                <a:buNone/>
              </a:pPr>
              <a:r>
                <a:rPr lang="en-US" altLang="zh-CN" sz="1600" b="1">
                  <a:solidFill>
                    <a:srgbClr val="000099"/>
                  </a:solidFill>
                  <a:latin typeface="Arial" charset="0"/>
                  <a:ea typeface="黑体" pitchFamily="49" charset="-122"/>
                </a:rPr>
                <a:t>ONU</a:t>
              </a:r>
            </a:p>
          </p:txBody>
        </p:sp>
        <p:sp>
          <p:nvSpPr>
            <p:cNvPr id="124948" name="Text Box 54"/>
            <p:cNvSpPr txBox="1">
              <a:spLocks noChangeArrowheads="1"/>
            </p:cNvSpPr>
            <p:nvPr/>
          </p:nvSpPr>
          <p:spPr bwMode="auto">
            <a:xfrm>
              <a:off x="3233209" y="4236084"/>
              <a:ext cx="866865" cy="48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rPr>
                <a:t>★</a:t>
              </a:r>
              <a:r>
                <a:rPr lang="en-US" altLang="zh-CN" sz="1600" b="1">
                  <a:solidFill>
                    <a:srgbClr val="000099"/>
                  </a:solidFill>
                  <a:latin typeface="Arial" charset="0"/>
                  <a:ea typeface="黑体" pitchFamily="49" charset="-122"/>
                  <a:sym typeface="Wingdings" pitchFamily="2" charset="2"/>
                </a:rPr>
                <a:t>●</a:t>
              </a:r>
            </a:p>
          </p:txBody>
        </p:sp>
        <p:sp>
          <p:nvSpPr>
            <p:cNvPr id="124949" name="Text Box 55"/>
            <p:cNvSpPr txBox="1">
              <a:spLocks noChangeArrowheads="1"/>
            </p:cNvSpPr>
            <p:nvPr/>
          </p:nvSpPr>
          <p:spPr bwMode="auto">
            <a:xfrm>
              <a:off x="5912645" y="4244685"/>
              <a:ext cx="418846" cy="48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sym typeface="Wingdings" pitchFamily="2" charset="2"/>
                </a:rPr>
                <a:t></a:t>
              </a:r>
            </a:p>
          </p:txBody>
        </p:sp>
        <p:sp>
          <p:nvSpPr>
            <p:cNvPr id="124950" name="Text Box 56"/>
            <p:cNvSpPr txBox="1">
              <a:spLocks noChangeArrowheads="1"/>
            </p:cNvSpPr>
            <p:nvPr/>
          </p:nvSpPr>
          <p:spPr bwMode="auto">
            <a:xfrm>
              <a:off x="7993593" y="5154714"/>
              <a:ext cx="424056" cy="48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rPr>
                <a:t>●</a:t>
              </a:r>
              <a:endParaRPr lang="en-US" altLang="zh-CN" sz="1600" b="1">
                <a:solidFill>
                  <a:srgbClr val="000099"/>
                </a:solidFill>
                <a:latin typeface="Arial" charset="0"/>
                <a:ea typeface="黑体" pitchFamily="49" charset="-122"/>
                <a:sym typeface="Wingdings" pitchFamily="2" charset="2"/>
              </a:endParaRPr>
            </a:p>
          </p:txBody>
        </p:sp>
        <p:sp>
          <p:nvSpPr>
            <p:cNvPr id="124951" name="Text Box 57"/>
            <p:cNvSpPr txBox="1">
              <a:spLocks noChangeArrowheads="1"/>
            </p:cNvSpPr>
            <p:nvPr/>
          </p:nvSpPr>
          <p:spPr bwMode="auto">
            <a:xfrm rot="1462546">
              <a:off x="5920745" y="4811226"/>
              <a:ext cx="424056" cy="48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rPr>
                <a:t>●</a:t>
              </a:r>
              <a:endParaRPr lang="en-US" altLang="zh-CN" sz="1600" b="1">
                <a:solidFill>
                  <a:srgbClr val="000099"/>
                </a:solidFill>
                <a:latin typeface="Arial" charset="0"/>
                <a:ea typeface="黑体" pitchFamily="49" charset="-122"/>
                <a:sym typeface="Wingdings" pitchFamily="2" charset="2"/>
              </a:endParaRPr>
            </a:p>
          </p:txBody>
        </p:sp>
        <p:sp>
          <p:nvSpPr>
            <p:cNvPr id="124952" name="Text Box 58"/>
            <p:cNvSpPr txBox="1">
              <a:spLocks noChangeArrowheads="1"/>
            </p:cNvSpPr>
            <p:nvPr/>
          </p:nvSpPr>
          <p:spPr bwMode="auto">
            <a:xfrm rot="20338690">
              <a:off x="5900103" y="3593261"/>
              <a:ext cx="424056" cy="48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rPr>
                <a:t>★</a:t>
              </a:r>
              <a:endParaRPr lang="en-US" altLang="zh-CN" sz="1600" b="1">
                <a:solidFill>
                  <a:srgbClr val="000099"/>
                </a:solidFill>
                <a:latin typeface="Arial" charset="0"/>
                <a:ea typeface="黑体" pitchFamily="49" charset="-122"/>
                <a:sym typeface="Wingdings" pitchFamily="2" charset="2"/>
              </a:endParaRPr>
            </a:p>
          </p:txBody>
        </p:sp>
        <p:sp>
          <p:nvSpPr>
            <p:cNvPr id="124953" name="Text Box 59"/>
            <p:cNvSpPr txBox="1">
              <a:spLocks noChangeArrowheads="1"/>
            </p:cNvSpPr>
            <p:nvPr/>
          </p:nvSpPr>
          <p:spPr bwMode="auto">
            <a:xfrm>
              <a:off x="8003911" y="4217161"/>
              <a:ext cx="418846" cy="48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sym typeface="Wingdings" pitchFamily="2" charset="2"/>
                </a:rPr>
                <a:t></a:t>
              </a:r>
            </a:p>
          </p:txBody>
        </p:sp>
        <p:sp>
          <p:nvSpPr>
            <p:cNvPr id="124954" name="Text Box 60"/>
            <p:cNvSpPr txBox="1">
              <a:spLocks noChangeArrowheads="1"/>
            </p:cNvSpPr>
            <p:nvPr/>
          </p:nvSpPr>
          <p:spPr bwMode="auto">
            <a:xfrm>
              <a:off x="7993593" y="3405188"/>
              <a:ext cx="424056" cy="48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600" b="1">
                  <a:solidFill>
                    <a:srgbClr val="000099"/>
                  </a:solidFill>
                  <a:latin typeface="Arial" charset="0"/>
                  <a:ea typeface="黑体" pitchFamily="49" charset="-122"/>
                </a:rPr>
                <a:t>★</a:t>
              </a:r>
              <a:endParaRPr lang="en-US" altLang="zh-CN" sz="1600" b="1">
                <a:solidFill>
                  <a:srgbClr val="000099"/>
                </a:solidFill>
                <a:latin typeface="Arial" charset="0"/>
                <a:ea typeface="黑体" pitchFamily="49" charset="-122"/>
                <a:sym typeface="Wingdings" pitchFamily="2" charset="2"/>
              </a:endParaRPr>
            </a:p>
          </p:txBody>
        </p:sp>
        <p:sp>
          <p:nvSpPr>
            <p:cNvPr id="124955" name="Line 61"/>
            <p:cNvSpPr>
              <a:spLocks noChangeShapeType="1"/>
            </p:cNvSpPr>
            <p:nvPr/>
          </p:nvSpPr>
          <p:spPr bwMode="auto">
            <a:xfrm flipH="1">
              <a:off x="2923187" y="4433916"/>
              <a:ext cx="311215"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56" name="Line 62"/>
            <p:cNvSpPr>
              <a:spLocks noChangeShapeType="1"/>
            </p:cNvSpPr>
            <p:nvPr/>
          </p:nvSpPr>
          <p:spPr bwMode="auto">
            <a:xfrm rot="9548732">
              <a:off x="5576247" y="4014168"/>
              <a:ext cx="311214"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57" name="Line 63"/>
            <p:cNvSpPr>
              <a:spLocks noChangeShapeType="1"/>
            </p:cNvSpPr>
            <p:nvPr/>
          </p:nvSpPr>
          <p:spPr bwMode="auto">
            <a:xfrm flipH="1">
              <a:off x="7682532" y="5369750"/>
              <a:ext cx="311215"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58" name="Line 64"/>
            <p:cNvSpPr>
              <a:spLocks noChangeShapeType="1"/>
            </p:cNvSpPr>
            <p:nvPr/>
          </p:nvSpPr>
          <p:spPr bwMode="auto">
            <a:xfrm flipH="1">
              <a:off x="7682532" y="4433916"/>
              <a:ext cx="311215"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59" name="Line 65"/>
            <p:cNvSpPr>
              <a:spLocks noChangeShapeType="1"/>
            </p:cNvSpPr>
            <p:nvPr/>
          </p:nvSpPr>
          <p:spPr bwMode="auto">
            <a:xfrm rot="1366384" flipH="1">
              <a:off x="5522945" y="4872588"/>
              <a:ext cx="311215"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60" name="Line 66"/>
            <p:cNvSpPr>
              <a:spLocks noChangeShapeType="1"/>
            </p:cNvSpPr>
            <p:nvPr/>
          </p:nvSpPr>
          <p:spPr bwMode="auto">
            <a:xfrm flipH="1">
              <a:off x="5577966" y="4433916"/>
              <a:ext cx="311215"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61" name="Line 67"/>
            <p:cNvSpPr>
              <a:spLocks noChangeShapeType="1"/>
            </p:cNvSpPr>
            <p:nvPr/>
          </p:nvSpPr>
          <p:spPr bwMode="auto">
            <a:xfrm flipH="1">
              <a:off x="7687691" y="3615062"/>
              <a:ext cx="311214"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62" name="AutoShape 70"/>
            <p:cNvSpPr>
              <a:spLocks noChangeArrowheads="1"/>
            </p:cNvSpPr>
            <p:nvPr/>
          </p:nvSpPr>
          <p:spPr bwMode="auto">
            <a:xfrm>
              <a:off x="1093788" y="3405188"/>
              <a:ext cx="2419748" cy="393944"/>
            </a:xfrm>
            <a:prstGeom prst="wedgeRoundRectCallout">
              <a:avLst>
                <a:gd name="adj1" fmla="val 53481"/>
                <a:gd name="adj2" fmla="val 170352"/>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endParaRPr lang="zh-CN" altLang="zh-CN" sz="1600" b="1">
                <a:solidFill>
                  <a:srgbClr val="000099"/>
                </a:solidFill>
                <a:latin typeface="Arial" charset="0"/>
                <a:ea typeface="黑体" pitchFamily="49" charset="-122"/>
              </a:endParaRPr>
            </a:p>
          </p:txBody>
        </p:sp>
        <p:sp>
          <p:nvSpPr>
            <p:cNvPr id="124963" name="Text Box 71"/>
            <p:cNvSpPr txBox="1">
              <a:spLocks noChangeArrowheads="1"/>
            </p:cNvSpPr>
            <p:nvPr/>
          </p:nvSpPr>
          <p:spPr bwMode="auto">
            <a:xfrm>
              <a:off x="1129904" y="3439594"/>
              <a:ext cx="1830628" cy="400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200" b="1">
                  <a:solidFill>
                    <a:srgbClr val="000099"/>
                  </a:solidFill>
                  <a:latin typeface="Arial" charset="0"/>
                  <a:ea typeface="黑体" pitchFamily="49" charset="-122"/>
                </a:rPr>
                <a:t>特定 </a:t>
              </a:r>
              <a:r>
                <a:rPr lang="en-US" altLang="zh-CN" sz="1200" b="1">
                  <a:solidFill>
                    <a:srgbClr val="000099"/>
                  </a:solidFill>
                  <a:latin typeface="Arial" charset="0"/>
                  <a:ea typeface="黑体" pitchFamily="49" charset="-122"/>
                </a:rPr>
                <a:t>ONU </a:t>
              </a:r>
              <a:r>
                <a:rPr lang="zh-CN" altLang="en-US" sz="1200" b="1">
                  <a:solidFill>
                    <a:srgbClr val="000099"/>
                  </a:solidFill>
                  <a:latin typeface="Arial" charset="0"/>
                  <a:ea typeface="黑体" pitchFamily="49" charset="-122"/>
                </a:rPr>
                <a:t>发来的数据</a:t>
              </a:r>
            </a:p>
          </p:txBody>
        </p:sp>
        <p:sp>
          <p:nvSpPr>
            <p:cNvPr id="124964" name="Text Box 73"/>
            <p:cNvSpPr txBox="1">
              <a:spLocks noChangeArrowheads="1"/>
            </p:cNvSpPr>
            <p:nvPr/>
          </p:nvSpPr>
          <p:spPr bwMode="auto">
            <a:xfrm>
              <a:off x="4232409" y="3780209"/>
              <a:ext cx="648066" cy="4891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zh-CN" altLang="en-US" sz="1600" b="1">
                  <a:solidFill>
                    <a:srgbClr val="C00000"/>
                  </a:solidFill>
                  <a:latin typeface="Arial" charset="0"/>
                  <a:ea typeface="黑体" pitchFamily="49" charset="-122"/>
                </a:rPr>
                <a:t>上行</a:t>
              </a:r>
            </a:p>
          </p:txBody>
        </p:sp>
        <p:sp>
          <p:nvSpPr>
            <p:cNvPr id="124965" name="Line 75"/>
            <p:cNvSpPr>
              <a:spLocks noChangeShapeType="1"/>
            </p:cNvSpPr>
            <p:nvPr/>
          </p:nvSpPr>
          <p:spPr bwMode="auto">
            <a:xfrm flipH="1">
              <a:off x="4171483" y="4158671"/>
              <a:ext cx="780615" cy="0"/>
            </a:xfrm>
            <a:prstGeom prst="line">
              <a:avLst/>
            </a:prstGeom>
            <a:noFill/>
            <a:ln w="28575">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966" name="矩形 1"/>
            <p:cNvSpPr>
              <a:spLocks noChangeArrowheads="1"/>
            </p:cNvSpPr>
            <p:nvPr/>
          </p:nvSpPr>
          <p:spPr bwMode="auto">
            <a:xfrm>
              <a:off x="1496219" y="4869146"/>
              <a:ext cx="2055152" cy="40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Wingdings 2" pitchFamily="18" charset="2"/>
                <a:buChar char=""/>
                <a:defRPr sz="2700">
                  <a:solidFill>
                    <a:schemeClr val="tx1"/>
                  </a:solidFill>
                  <a:latin typeface="Georgia" pitchFamily="18" charset="0"/>
                  <a:ea typeface="方正舒体" pitchFamily="2" charset="-122"/>
                </a:defRPr>
              </a:lvl1pPr>
              <a:lvl2pPr marL="742950" indent="-285750">
                <a:spcBef>
                  <a:spcPct val="20000"/>
                </a:spcBef>
                <a:buClr>
                  <a:schemeClr val="accent2"/>
                </a:buClr>
                <a:buSzPct val="70000"/>
                <a:buFont typeface="Wingdings" pitchFamily="2" charset="2"/>
                <a:buChar char=""/>
                <a:defRPr sz="2200">
                  <a:solidFill>
                    <a:schemeClr val="tx2"/>
                  </a:solidFill>
                  <a:latin typeface="Georgia" pitchFamily="18" charset="0"/>
                  <a:ea typeface="方正舒体" pitchFamily="2" charset="-122"/>
                </a:defRPr>
              </a:lvl2pPr>
              <a:lvl3pPr marL="1143000" indent="-228600">
                <a:spcBef>
                  <a:spcPct val="20000"/>
                </a:spcBef>
                <a:buClr>
                  <a:srgbClr val="8CADAE"/>
                </a:buClr>
                <a:buSzPct val="75000"/>
                <a:buFont typeface="Wingdings 2" pitchFamily="18" charset="2"/>
                <a:buChar char=""/>
                <a:defRPr sz="2000">
                  <a:solidFill>
                    <a:schemeClr val="tx1"/>
                  </a:solidFill>
                  <a:latin typeface="Georgia" pitchFamily="18" charset="0"/>
                  <a:ea typeface="方正舒体" pitchFamily="2" charset="-122"/>
                </a:defRPr>
              </a:lvl3pPr>
              <a:lvl4pPr marL="1600200" indent="-228600">
                <a:spcBef>
                  <a:spcPct val="20000"/>
                </a:spcBef>
                <a:buClr>
                  <a:srgbClr val="8C7B70"/>
                </a:buClr>
                <a:buSzPct val="70000"/>
                <a:buFont typeface="Wingdings" pitchFamily="2" charset="2"/>
                <a:buChar char=""/>
                <a:defRPr sz="2000">
                  <a:solidFill>
                    <a:schemeClr val="tx2"/>
                  </a:solidFill>
                  <a:latin typeface="Georgia" pitchFamily="18" charset="0"/>
                  <a:ea typeface="方正舒体" pitchFamily="2" charset="-122"/>
                </a:defRPr>
              </a:lvl4pPr>
              <a:lvl5pPr marL="2057400" indent="-228600">
                <a:spcBef>
                  <a:spcPct val="20000"/>
                </a:spcBef>
                <a:buClr>
                  <a:srgbClr val="8FB08C"/>
                </a:buClr>
                <a:buChar char="•"/>
                <a:defRPr>
                  <a:solidFill>
                    <a:schemeClr val="tx1"/>
                  </a:solidFill>
                  <a:latin typeface="Georgia" pitchFamily="18" charset="0"/>
                  <a:ea typeface="方正舒体" pitchFamily="2" charset="-122"/>
                </a:defRPr>
              </a:lvl5pPr>
              <a:lvl6pPr marL="25146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6pPr>
              <a:lvl7pPr marL="29718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7pPr>
              <a:lvl8pPr marL="34290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8pPr>
              <a:lvl9pPr marL="3886200" indent="-228600" fontAlgn="base">
                <a:spcBef>
                  <a:spcPct val="20000"/>
                </a:spcBef>
                <a:spcAft>
                  <a:spcPct val="0"/>
                </a:spcAft>
                <a:buClr>
                  <a:srgbClr val="8FB08C"/>
                </a:buClr>
                <a:buChar char="•"/>
                <a:defRPr>
                  <a:solidFill>
                    <a:schemeClr val="tx1"/>
                  </a:solidFill>
                  <a:latin typeface="Georgia" pitchFamily="18" charset="0"/>
                  <a:ea typeface="方正舒体" pitchFamily="2" charset="-122"/>
                </a:defRPr>
              </a:lvl9pPr>
            </a:lstStyle>
            <a:p>
              <a:pPr>
                <a:spcBef>
                  <a:spcPct val="0"/>
                </a:spcBef>
                <a:buClrTx/>
                <a:buSzTx/>
                <a:buFontTx/>
                <a:buNone/>
              </a:pPr>
              <a:r>
                <a:rPr lang="en-US" altLang="zh-CN" sz="1200" b="1">
                  <a:solidFill>
                    <a:srgbClr val="000099"/>
                  </a:solidFill>
                  <a:latin typeface="Arial" charset="0"/>
                  <a:ea typeface="黑体" pitchFamily="49" charset="-122"/>
                </a:rPr>
                <a:t>OLT</a:t>
              </a:r>
              <a:r>
                <a:rPr lang="zh-CN" altLang="en-US" sz="1200" b="1">
                  <a:solidFill>
                    <a:srgbClr val="000099"/>
                  </a:solidFill>
                  <a:latin typeface="Arial" charset="0"/>
                  <a:ea typeface="黑体" pitchFamily="49" charset="-122"/>
                </a:rPr>
                <a:t>：</a:t>
              </a:r>
              <a:r>
                <a:rPr lang="zh-CN" altLang="zh-CN" sz="1200" b="1">
                  <a:solidFill>
                    <a:srgbClr val="000099"/>
                  </a:solidFill>
                  <a:latin typeface="Arial" charset="0"/>
                  <a:ea typeface="黑体" pitchFamily="49" charset="-122"/>
                </a:rPr>
                <a:t>光线路终端</a:t>
              </a:r>
              <a:endParaRPr lang="zh-CN" altLang="en-US" sz="1200" b="1">
                <a:solidFill>
                  <a:srgbClr val="000099"/>
                </a:solidFill>
                <a:latin typeface="Arial" charset="0"/>
                <a:ea typeface="黑体" pitchFamily="49" charset="-122"/>
              </a:endParaRPr>
            </a:p>
          </p:txBody>
        </p:sp>
      </p:gr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圆角矩形 7">
            <a:extLst>
              <a:ext uri="{FF2B5EF4-FFF2-40B4-BE49-F238E27FC236}">
                <a16:creationId xmlns:a16="http://schemas.microsoft.com/office/drawing/2014/main" id="{2E52C6D4-AA26-7D48-93F9-7395C5708F4B}"/>
              </a:ext>
            </a:extLst>
          </p:cNvPr>
          <p:cNvSpPr/>
          <p:nvPr/>
        </p:nvSpPr>
        <p:spPr>
          <a:xfrm>
            <a:off x="980632" y="2280895"/>
            <a:ext cx="6054014" cy="67032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68402" tIns="34289" rIns="68402" bIns="34289" rtlCol="0" anchor="ctr"/>
          <a:lstStyle/>
          <a:p>
            <a:pPr algn="ctr" defTabSz="683777" eaLnBrk="1" fontAlgn="auto" hangingPunct="1">
              <a:spcBef>
                <a:spcPts val="0"/>
              </a:spcBef>
              <a:spcAft>
                <a:spcPts val="0"/>
              </a:spcAft>
            </a:pPr>
            <a:endParaRPr kumimoji="1" lang="zh-CN" altLang="en-US" sz="1400">
              <a:solidFill>
                <a:prstClr val="white"/>
              </a:solidFill>
            </a:endParaRPr>
          </a:p>
        </p:txBody>
      </p:sp>
      <p:sp>
        <p:nvSpPr>
          <p:cNvPr id="2" name="标题 1">
            <a:extLst>
              <a:ext uri="{FF2B5EF4-FFF2-40B4-BE49-F238E27FC236}">
                <a16:creationId xmlns:a16="http://schemas.microsoft.com/office/drawing/2014/main" id="{9B8B27CC-87CE-6341-AC32-44900249FF8D}"/>
              </a:ext>
            </a:extLst>
          </p:cNvPr>
          <p:cNvSpPr>
            <a:spLocks noGrp="1"/>
          </p:cNvSpPr>
          <p:nvPr>
            <p:ph type="title"/>
          </p:nvPr>
        </p:nvSpPr>
        <p:spPr/>
        <p:txBody>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傅立叶分析 </a:t>
            </a:r>
          </a:p>
        </p:txBody>
      </p:sp>
      <p:sp>
        <p:nvSpPr>
          <p:cNvPr id="3" name="内容占位符 2">
            <a:extLst>
              <a:ext uri="{FF2B5EF4-FFF2-40B4-BE49-F238E27FC236}">
                <a16:creationId xmlns:a16="http://schemas.microsoft.com/office/drawing/2014/main" id="{DE57804B-9E6D-BB48-BE62-1640E60700E8}"/>
              </a:ext>
            </a:extLst>
          </p:cNvPr>
          <p:cNvSpPr>
            <a:spLocks noGrp="1"/>
          </p:cNvSpPr>
          <p:nvPr>
            <p:ph idx="1"/>
          </p:nvPr>
        </p:nvSpPr>
        <p:spPr>
          <a:xfrm>
            <a:off x="628650" y="1099179"/>
            <a:ext cx="7886700" cy="3440021"/>
          </a:xfrm>
        </p:spPr>
        <p:txBody>
          <a:bodyPr anchor="t"/>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傅立叶分析</a:t>
            </a: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任何一个周期为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的有理周期性函数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g(t) </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可分解为若干项（可能无限多项）正弦和余弦函数之和</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a:p>
            <a:pPr>
              <a:spcBef>
                <a:spcPct val="0"/>
              </a:spcBef>
              <a:buNone/>
            </a:pPr>
            <a:r>
              <a:rPr lang="en-US" altLang="en-US"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g(t) =    c  +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p>
          <a:p>
            <a:pPr>
              <a:spcBef>
                <a:spcPct val="0"/>
              </a:spcBef>
              <a:buNone/>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spcBef>
                <a:spcPct val="0"/>
              </a:spcBef>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f = 1/T     </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基本频率</a:t>
            </a:r>
          </a:p>
          <a:p>
            <a:pPr>
              <a:spcBef>
                <a:spcPct val="0"/>
              </a:spcBef>
              <a:buNone/>
            </a:pPr>
            <a:r>
              <a:rPr lang="zh-CN"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b</a:t>
            </a:r>
            <a:r>
              <a:rPr lang="en-US" altLang="zh-CN" baseline="-25000" dirty="0" err="1">
                <a:latin typeface="Times New Roman" panose="02020603050405020304" pitchFamily="18" charset="0"/>
                <a:ea typeface="楷体" panose="02010609060101010101" pitchFamily="49" charset="-122"/>
                <a:cs typeface="Times New Roman" panose="02020603050405020304" pitchFamily="18" charset="0"/>
              </a:rPr>
              <a:t>n</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n</a:t>
            </a:r>
            <a:r>
              <a:rPr lang="zh-CN" altLang="zh-CN" dirty="0">
                <a:latin typeface="Times New Roman" panose="02020603050405020304" pitchFamily="18" charset="0"/>
                <a:ea typeface="楷体" panose="02010609060101010101" pitchFamily="49" charset="-122"/>
                <a:cs typeface="Times New Roman" panose="02020603050405020304" pitchFamily="18" charset="0"/>
              </a:rPr>
              <a:t>次谐波项的正弦和余弦振幅值</a:t>
            </a:r>
            <a:endParaRPr kumimoji="1"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46D69B97-0259-1544-BB1F-5A0C7995352D}"/>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95</a:t>
            </a:fld>
            <a:endParaRPr kumimoji="1" lang="zh-CN" altLang="en-US" dirty="0">
              <a:solidFill>
                <a:prstClr val="black">
                  <a:tint val="75000"/>
                </a:prstClr>
              </a:solidFill>
            </a:endParaRPr>
          </a:p>
        </p:txBody>
      </p:sp>
      <p:graphicFrame>
        <p:nvGraphicFramePr>
          <p:cNvPr id="6" name="Object 5">
            <a:extLst>
              <a:ext uri="{FF2B5EF4-FFF2-40B4-BE49-F238E27FC236}">
                <a16:creationId xmlns:a16="http://schemas.microsoft.com/office/drawing/2014/main" id="{77F1BA83-D309-B842-BC00-BB9F252FA7D7}"/>
              </a:ext>
            </a:extLst>
          </p:cNvPr>
          <p:cNvGraphicFramePr>
            <a:graphicFrameLocks noChangeAspect="1"/>
          </p:cNvGraphicFramePr>
          <p:nvPr>
            <p:extLst>
              <p:ext uri="{D42A27DB-BD31-4B8C-83A1-F6EECF244321}">
                <p14:modId xmlns:p14="http://schemas.microsoft.com/office/powerpoint/2010/main" val="3224012639"/>
              </p:ext>
            </p:extLst>
          </p:nvPr>
        </p:nvGraphicFramePr>
        <p:xfrm>
          <a:off x="2545713" y="2298159"/>
          <a:ext cx="1439466" cy="635794"/>
        </p:xfrm>
        <a:graphic>
          <a:graphicData uri="http://schemas.openxmlformats.org/presentationml/2006/ole">
            <mc:AlternateContent xmlns:mc="http://schemas.openxmlformats.org/markup-compatibility/2006">
              <mc:Choice xmlns:v="urn:schemas-microsoft-com:vml" Requires="v">
                <p:oleObj name="公式" r:id="rId3" imgW="22529800" imgH="9944100" progId="Equation.3">
                  <p:embed/>
                </p:oleObj>
              </mc:Choice>
              <mc:Fallback>
                <p:oleObj name="公式" r:id="rId3" imgW="22529800" imgH="9944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5713" y="2298159"/>
                        <a:ext cx="1439466" cy="63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a:extLst>
              <a:ext uri="{FF2B5EF4-FFF2-40B4-BE49-F238E27FC236}">
                <a16:creationId xmlns:a16="http://schemas.microsoft.com/office/drawing/2014/main" id="{48D0AB00-90B8-AB45-A1C3-79A92BABD035}"/>
              </a:ext>
            </a:extLst>
          </p:cNvPr>
          <p:cNvGraphicFramePr>
            <a:graphicFrameLocks noChangeAspect="1"/>
          </p:cNvGraphicFramePr>
          <p:nvPr>
            <p:extLst>
              <p:ext uri="{D42A27DB-BD31-4B8C-83A1-F6EECF244321}">
                <p14:modId xmlns:p14="http://schemas.microsoft.com/office/powerpoint/2010/main" val="2641014295"/>
              </p:ext>
            </p:extLst>
          </p:nvPr>
        </p:nvGraphicFramePr>
        <p:xfrm>
          <a:off x="4580317" y="2246367"/>
          <a:ext cx="1568053" cy="704850"/>
        </p:xfrm>
        <a:graphic>
          <a:graphicData uri="http://schemas.openxmlformats.org/presentationml/2006/ole">
            <mc:AlternateContent xmlns:mc="http://schemas.openxmlformats.org/markup-compatibility/2006">
              <mc:Choice xmlns:v="urn:schemas-microsoft-com:vml" Requires="v">
                <p:oleObj name="公式" r:id="rId5" imgW="37744400" imgH="16967200" progId="Equation.3">
                  <p:embed/>
                </p:oleObj>
              </mc:Choice>
              <mc:Fallback>
                <p:oleObj name="公式" r:id="rId5" imgW="37744400" imgH="1696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0317" y="2246367"/>
                        <a:ext cx="156805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755584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4" name="圆角矩形 13">
            <a:extLst>
              <a:ext uri="{FF2B5EF4-FFF2-40B4-BE49-F238E27FC236}">
                <a16:creationId xmlns:a16="http://schemas.microsoft.com/office/drawing/2014/main" id="{72918E4E-A255-C34F-B7B5-487CDA3D6391}"/>
              </a:ext>
            </a:extLst>
          </p:cNvPr>
          <p:cNvSpPr/>
          <p:nvPr/>
        </p:nvSpPr>
        <p:spPr>
          <a:xfrm>
            <a:off x="1163783" y="3893139"/>
            <a:ext cx="2660073" cy="4572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68402" tIns="34289" rIns="68402" bIns="34289" rtlCol="0" anchor="ctr"/>
          <a:lstStyle/>
          <a:p>
            <a:pPr algn="ctr" defTabSz="683777" eaLnBrk="1" fontAlgn="auto" hangingPunct="1">
              <a:spcBef>
                <a:spcPts val="0"/>
              </a:spcBef>
              <a:spcAft>
                <a:spcPts val="0"/>
              </a:spcAft>
            </a:pPr>
            <a:endParaRPr kumimoji="1" lang="zh-CN" altLang="en-US" sz="1400">
              <a:solidFill>
                <a:prstClr val="white"/>
              </a:solidFill>
            </a:endParaRPr>
          </a:p>
        </p:txBody>
      </p:sp>
      <p:sp>
        <p:nvSpPr>
          <p:cNvPr id="13" name="圆角矩形 12">
            <a:extLst>
              <a:ext uri="{FF2B5EF4-FFF2-40B4-BE49-F238E27FC236}">
                <a16:creationId xmlns:a16="http://schemas.microsoft.com/office/drawing/2014/main" id="{4DD18802-CF6E-994A-B132-15217B55F69D}"/>
              </a:ext>
            </a:extLst>
          </p:cNvPr>
          <p:cNvSpPr/>
          <p:nvPr/>
        </p:nvSpPr>
        <p:spPr>
          <a:xfrm>
            <a:off x="1163783" y="2915841"/>
            <a:ext cx="2660073" cy="4572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68402" tIns="34289" rIns="68402" bIns="34289" rtlCol="0" anchor="ctr"/>
          <a:lstStyle/>
          <a:p>
            <a:pPr algn="ctr" defTabSz="683777" eaLnBrk="1" fontAlgn="auto" hangingPunct="1">
              <a:spcBef>
                <a:spcPts val="0"/>
              </a:spcBef>
              <a:spcAft>
                <a:spcPts val="0"/>
              </a:spcAft>
            </a:pPr>
            <a:endParaRPr kumimoji="1" lang="zh-CN" altLang="en-US" sz="1400">
              <a:solidFill>
                <a:prstClr val="white"/>
              </a:solidFill>
            </a:endParaRPr>
          </a:p>
        </p:txBody>
      </p:sp>
      <p:sp>
        <p:nvSpPr>
          <p:cNvPr id="12" name="圆角矩形 11">
            <a:extLst>
              <a:ext uri="{FF2B5EF4-FFF2-40B4-BE49-F238E27FC236}">
                <a16:creationId xmlns:a16="http://schemas.microsoft.com/office/drawing/2014/main" id="{E26E8ED0-843C-3B4E-863E-4211C38557C1}"/>
              </a:ext>
            </a:extLst>
          </p:cNvPr>
          <p:cNvSpPr/>
          <p:nvPr/>
        </p:nvSpPr>
        <p:spPr>
          <a:xfrm>
            <a:off x="1163901" y="1942423"/>
            <a:ext cx="1880755" cy="4228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68402" tIns="34289" rIns="68402" bIns="34289" rtlCol="0" anchor="ctr"/>
          <a:lstStyle/>
          <a:p>
            <a:pPr algn="ctr" defTabSz="683777" eaLnBrk="1" fontAlgn="auto" hangingPunct="1">
              <a:spcBef>
                <a:spcPts val="0"/>
              </a:spcBef>
              <a:spcAft>
                <a:spcPts val="0"/>
              </a:spcAft>
            </a:pPr>
            <a:endParaRPr kumimoji="1" lang="zh-CN" altLang="en-US" sz="1400">
              <a:solidFill>
                <a:prstClr val="white"/>
              </a:solidFill>
            </a:endParaRPr>
          </a:p>
        </p:txBody>
      </p:sp>
      <p:sp>
        <p:nvSpPr>
          <p:cNvPr id="2" name="标题 1">
            <a:extLst>
              <a:ext uri="{FF2B5EF4-FFF2-40B4-BE49-F238E27FC236}">
                <a16:creationId xmlns:a16="http://schemas.microsoft.com/office/drawing/2014/main" id="{DC428234-BCCD-374C-8028-6405D3C2CCE3}"/>
              </a:ext>
            </a:extLst>
          </p:cNvPr>
          <p:cNvSpPr>
            <a:spLocks noGrp="1"/>
          </p:cNvSpPr>
          <p:nvPr>
            <p:ph type="title"/>
          </p:nvPr>
        </p:nvSpPr>
        <p:spPr/>
        <p:txBody>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傅立叶分析 </a:t>
            </a:r>
          </a:p>
        </p:txBody>
      </p:sp>
      <p:sp>
        <p:nvSpPr>
          <p:cNvPr id="3" name="内容占位符 2">
            <a:extLst>
              <a:ext uri="{FF2B5EF4-FFF2-40B4-BE49-F238E27FC236}">
                <a16:creationId xmlns:a16="http://schemas.microsoft.com/office/drawing/2014/main" id="{CC963C58-3008-064D-83D1-76795E6BB65B}"/>
              </a:ext>
            </a:extLst>
          </p:cNvPr>
          <p:cNvSpPr>
            <a:spLocks noGrp="1"/>
          </p:cNvSpPr>
          <p:nvPr>
            <p:ph idx="1"/>
          </p:nvPr>
        </p:nvSpPr>
        <p:spPr/>
        <p:txBody>
          <a:bodyPr>
            <a:normAutofit lnSpcReduction="10000"/>
          </a:bodyPr>
          <a:lstStyle/>
          <a:p>
            <a:pPr>
              <a:lnSpc>
                <a:spcPct val="120000"/>
              </a:lnSpc>
              <a:buClr>
                <a:schemeClr val="tx1"/>
              </a:buCl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已知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g(t)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，求</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c, a</a:t>
            </a:r>
            <a:r>
              <a:rPr lang="en-US" altLang="zh-CN" sz="1800" baseline="-25000"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err="1">
                <a:latin typeface="Times New Roman" panose="02020603050405020304" pitchFamily="18" charset="0"/>
                <a:ea typeface="楷体" panose="02010609060101010101" pitchFamily="49" charset="-122"/>
                <a:cs typeface="Times New Roman" panose="02020603050405020304" pitchFamily="18" charset="0"/>
              </a:rPr>
              <a:t>b</a:t>
            </a:r>
            <a:r>
              <a:rPr lang="en-US" altLang="zh-CN" sz="1800" baseline="-25000" dirty="0" err="1">
                <a:latin typeface="Times New Roman" panose="02020603050405020304" pitchFamily="18" charset="0"/>
                <a:ea typeface="楷体" panose="02010609060101010101" pitchFamily="49" charset="-122"/>
                <a:cs typeface="Times New Roman" panose="02020603050405020304" pitchFamily="18" charset="0"/>
              </a:rPr>
              <a:t>n</a:t>
            </a:r>
            <a:endParaRPr lang="en-US" altLang="zh-CN" sz="1800" baseline="-250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20000"/>
              </a:lnSpc>
              <a:buClr>
                <a:schemeClr val="tx1"/>
              </a:buClr>
              <a:buSzTx/>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将等式两边</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从</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0</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到</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积分</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可得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a:t>
            </a:r>
          </a:p>
          <a:p>
            <a:pPr lvl="1">
              <a:lnSpc>
                <a:spcPct val="120000"/>
              </a:lnSpc>
              <a:spcBef>
                <a:spcPct val="60000"/>
              </a:spcBef>
              <a:spcAft>
                <a:spcPct val="60000"/>
              </a:spcAft>
              <a:buClr>
                <a:schemeClr val="tx1"/>
              </a:buClr>
              <a:buSzTx/>
              <a:buFontTx/>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c = 	</a:t>
            </a:r>
          </a:p>
          <a:p>
            <a:pPr lvl="1">
              <a:lnSpc>
                <a:spcPct val="120000"/>
              </a:lnSpc>
              <a:buClr>
                <a:schemeClr val="tx1"/>
              </a:buCl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sin(2</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kft)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乘等式两边，并从</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0</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到</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积分，可得</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a</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n</a:t>
            </a:r>
          </a:p>
          <a:p>
            <a:pPr lvl="1">
              <a:lnSpc>
                <a:spcPct val="120000"/>
              </a:lnSpc>
              <a:spcBef>
                <a:spcPct val="60000"/>
              </a:spcBef>
              <a:spcAft>
                <a:spcPct val="60000"/>
              </a:spcAft>
              <a:buClr>
                <a:schemeClr val="tx1"/>
              </a:buClr>
              <a:buSzTx/>
              <a:buFontTx/>
              <a:buNone/>
            </a:pP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a</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n</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 = </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    </a:t>
            </a:r>
            <a:endPar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endParaRPr>
          </a:p>
          <a:p>
            <a:pPr lvl="1">
              <a:lnSpc>
                <a:spcPct val="120000"/>
              </a:lnSpc>
              <a:buClr>
                <a:schemeClr val="tx1"/>
              </a:buCl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cos(2</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kft)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乘等式两边，并从</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0</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到</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T</a:t>
            </a: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积分，可得</a:t>
            </a:r>
            <a:r>
              <a:rPr lang="en-US" altLang="zh-CN" dirty="0" err="1">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b</a:t>
            </a:r>
            <a:r>
              <a:rPr lang="en-US" altLang="zh-CN" baseline="-25000" dirty="0" err="1">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n</a:t>
            </a:r>
            <a:endParaRPr lang="en-US" altLang="zh-CN" baseline="-250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endParaRPr>
          </a:p>
          <a:p>
            <a:pPr lvl="1">
              <a:lnSpc>
                <a:spcPct val="120000"/>
              </a:lnSpc>
              <a:spcBef>
                <a:spcPct val="60000"/>
              </a:spcBef>
              <a:spcAft>
                <a:spcPct val="60000"/>
              </a:spcAft>
              <a:buClr>
                <a:schemeClr val="tx1"/>
              </a:buClr>
              <a:buSzTx/>
              <a:buFontTx/>
              <a:buNone/>
            </a:pP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		</a:t>
            </a:r>
            <a:r>
              <a:rPr lang="en-US" altLang="zh-CN" dirty="0" err="1">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b</a:t>
            </a:r>
            <a:r>
              <a:rPr lang="en-US" altLang="zh-CN" baseline="-25000" dirty="0" err="1">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n</a:t>
            </a:r>
            <a:r>
              <a:rPr lang="en-US" altLang="zh-CN"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 = </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EB1F471-4CBA-3549-B1E8-A63C5935900D}"/>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96</a:t>
            </a:fld>
            <a:endParaRPr kumimoji="1" lang="zh-CN" altLang="en-US" dirty="0">
              <a:solidFill>
                <a:prstClr val="black">
                  <a:tint val="75000"/>
                </a:prstClr>
              </a:solidFill>
            </a:endParaRPr>
          </a:p>
        </p:txBody>
      </p:sp>
      <p:graphicFrame>
        <p:nvGraphicFramePr>
          <p:cNvPr id="6" name="Object 7">
            <a:extLst>
              <a:ext uri="{FF2B5EF4-FFF2-40B4-BE49-F238E27FC236}">
                <a16:creationId xmlns:a16="http://schemas.microsoft.com/office/drawing/2014/main" id="{1974C49D-5DB6-DC4F-BE4E-D50153F23DAD}"/>
              </a:ext>
            </a:extLst>
          </p:cNvPr>
          <p:cNvGraphicFramePr>
            <a:graphicFrameLocks noChangeAspect="1"/>
          </p:cNvGraphicFramePr>
          <p:nvPr>
            <p:extLst>
              <p:ext uri="{D42A27DB-BD31-4B8C-83A1-F6EECF244321}">
                <p14:modId xmlns:p14="http://schemas.microsoft.com/office/powerpoint/2010/main" val="3197581701"/>
              </p:ext>
            </p:extLst>
          </p:nvPr>
        </p:nvGraphicFramePr>
        <p:xfrm>
          <a:off x="1770970" y="1906873"/>
          <a:ext cx="171450" cy="458390"/>
        </p:xfrm>
        <a:graphic>
          <a:graphicData uri="http://schemas.openxmlformats.org/presentationml/2006/ole">
            <mc:AlternateContent xmlns:mc="http://schemas.openxmlformats.org/markup-compatibility/2006">
              <mc:Choice xmlns:v="urn:schemas-microsoft-com:vml" Requires="v">
                <p:oleObj name="公式" r:id="rId2" imgW="5270500" imgH="14046200" progId="Equation.3">
                  <p:embed/>
                </p:oleObj>
              </mc:Choice>
              <mc:Fallback>
                <p:oleObj name="公式" r:id="rId2" imgW="5270500" imgH="14046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970" y="1906873"/>
                        <a:ext cx="171450" cy="45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8">
            <a:extLst>
              <a:ext uri="{FF2B5EF4-FFF2-40B4-BE49-F238E27FC236}">
                <a16:creationId xmlns:a16="http://schemas.microsoft.com/office/drawing/2014/main" id="{70A04B83-C8EE-D34B-B12E-894CE94AC5EF}"/>
              </a:ext>
            </a:extLst>
          </p:cNvPr>
          <p:cNvGraphicFramePr>
            <a:graphicFrameLocks noChangeAspect="1"/>
          </p:cNvGraphicFramePr>
          <p:nvPr>
            <p:extLst>
              <p:ext uri="{D42A27DB-BD31-4B8C-83A1-F6EECF244321}">
                <p14:modId xmlns:p14="http://schemas.microsoft.com/office/powerpoint/2010/main" val="3093999409"/>
              </p:ext>
            </p:extLst>
          </p:nvPr>
        </p:nvGraphicFramePr>
        <p:xfrm>
          <a:off x="2049745" y="1942541"/>
          <a:ext cx="700088" cy="359569"/>
        </p:xfrm>
        <a:graphic>
          <a:graphicData uri="http://schemas.openxmlformats.org/presentationml/2006/ole">
            <mc:AlternateContent xmlns:mc="http://schemas.openxmlformats.org/markup-compatibility/2006">
              <mc:Choice xmlns:v="urn:schemas-microsoft-com:vml" Requires="v">
                <p:oleObj name="公式" r:id="rId4" imgW="21653500" imgH="11112500" progId="Equation.3">
                  <p:embed/>
                </p:oleObj>
              </mc:Choice>
              <mc:Fallback>
                <p:oleObj name="公式" r:id="rId4" imgW="21653500" imgH="11112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9745" y="1942541"/>
                        <a:ext cx="700088" cy="35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a:extLst>
              <a:ext uri="{FF2B5EF4-FFF2-40B4-BE49-F238E27FC236}">
                <a16:creationId xmlns:a16="http://schemas.microsoft.com/office/drawing/2014/main" id="{D5A80B9F-783E-E34C-9815-741B8349AE4E}"/>
              </a:ext>
            </a:extLst>
          </p:cNvPr>
          <p:cNvGraphicFramePr>
            <a:graphicFrameLocks noChangeAspect="1"/>
          </p:cNvGraphicFramePr>
          <p:nvPr>
            <p:extLst>
              <p:ext uri="{D42A27DB-BD31-4B8C-83A1-F6EECF244321}">
                <p14:modId xmlns:p14="http://schemas.microsoft.com/office/powerpoint/2010/main" val="2463085512"/>
              </p:ext>
            </p:extLst>
          </p:nvPr>
        </p:nvGraphicFramePr>
        <p:xfrm>
          <a:off x="1853462" y="2915841"/>
          <a:ext cx="171450" cy="457200"/>
        </p:xfrm>
        <a:graphic>
          <a:graphicData uri="http://schemas.openxmlformats.org/presentationml/2006/ole">
            <mc:AlternateContent xmlns:mc="http://schemas.openxmlformats.org/markup-compatibility/2006">
              <mc:Choice xmlns:v="urn:schemas-microsoft-com:vml" Requires="v">
                <p:oleObj name="公式" r:id="rId6" imgW="5270500" imgH="14046200" progId="Equation.3">
                  <p:embed/>
                </p:oleObj>
              </mc:Choice>
              <mc:Fallback>
                <p:oleObj name="公式" r:id="rId6" imgW="5270500" imgH="14046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462" y="2915841"/>
                        <a:ext cx="17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a:extLst>
              <a:ext uri="{FF2B5EF4-FFF2-40B4-BE49-F238E27FC236}">
                <a16:creationId xmlns:a16="http://schemas.microsoft.com/office/drawing/2014/main" id="{AE47D0D0-ADBC-7F42-93D5-AA3F479F076A}"/>
              </a:ext>
            </a:extLst>
          </p:cNvPr>
          <p:cNvGraphicFramePr>
            <a:graphicFrameLocks noChangeAspect="1"/>
          </p:cNvGraphicFramePr>
          <p:nvPr>
            <p:extLst>
              <p:ext uri="{D42A27DB-BD31-4B8C-83A1-F6EECF244321}">
                <p14:modId xmlns:p14="http://schemas.microsoft.com/office/powerpoint/2010/main" val="3024257613"/>
              </p:ext>
            </p:extLst>
          </p:nvPr>
        </p:nvGraphicFramePr>
        <p:xfrm>
          <a:off x="2082062" y="2976734"/>
          <a:ext cx="1476375" cy="361950"/>
        </p:xfrm>
        <a:graphic>
          <a:graphicData uri="http://schemas.openxmlformats.org/presentationml/2006/ole">
            <mc:AlternateContent xmlns:mc="http://schemas.openxmlformats.org/markup-compatibility/2006">
              <mc:Choice xmlns:v="urn:schemas-microsoft-com:vml" Requires="v">
                <p:oleObj name="公式" r:id="rId7" imgW="45351700" imgH="11112500" progId="Equation.3">
                  <p:embed/>
                </p:oleObj>
              </mc:Choice>
              <mc:Fallback>
                <p:oleObj name="公式" r:id="rId7" imgW="45351700" imgH="11112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2062" y="2976734"/>
                        <a:ext cx="14763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6">
            <a:extLst>
              <a:ext uri="{FF2B5EF4-FFF2-40B4-BE49-F238E27FC236}">
                <a16:creationId xmlns:a16="http://schemas.microsoft.com/office/drawing/2014/main" id="{F173FFE4-C5A3-F147-BC38-9933FF154899}"/>
              </a:ext>
            </a:extLst>
          </p:cNvPr>
          <p:cNvGraphicFramePr>
            <a:graphicFrameLocks noChangeAspect="1"/>
          </p:cNvGraphicFramePr>
          <p:nvPr>
            <p:extLst>
              <p:ext uri="{D42A27DB-BD31-4B8C-83A1-F6EECF244321}">
                <p14:modId xmlns:p14="http://schemas.microsoft.com/office/powerpoint/2010/main" val="1044128659"/>
              </p:ext>
            </p:extLst>
          </p:nvPr>
        </p:nvGraphicFramePr>
        <p:xfrm>
          <a:off x="1830500" y="3887734"/>
          <a:ext cx="171450" cy="457200"/>
        </p:xfrm>
        <a:graphic>
          <a:graphicData uri="http://schemas.openxmlformats.org/presentationml/2006/ole">
            <mc:AlternateContent xmlns:mc="http://schemas.openxmlformats.org/markup-compatibility/2006">
              <mc:Choice xmlns:v="urn:schemas-microsoft-com:vml" Requires="v">
                <p:oleObj name="公式" r:id="rId9" imgW="5270500" imgH="14046200" progId="Equation.3">
                  <p:embed/>
                </p:oleObj>
              </mc:Choice>
              <mc:Fallback>
                <p:oleObj name="公式" r:id="rId9" imgW="5270500" imgH="14046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500" y="3887734"/>
                        <a:ext cx="17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9">
            <a:extLst>
              <a:ext uri="{FF2B5EF4-FFF2-40B4-BE49-F238E27FC236}">
                <a16:creationId xmlns:a16="http://schemas.microsoft.com/office/drawing/2014/main" id="{40F2356A-363C-D346-8312-A947251167B8}"/>
              </a:ext>
            </a:extLst>
          </p:cNvPr>
          <p:cNvGraphicFramePr>
            <a:graphicFrameLocks noChangeAspect="1"/>
          </p:cNvGraphicFramePr>
          <p:nvPr>
            <p:extLst>
              <p:ext uri="{D42A27DB-BD31-4B8C-83A1-F6EECF244321}">
                <p14:modId xmlns:p14="http://schemas.microsoft.com/office/powerpoint/2010/main" val="3457105354"/>
              </p:ext>
            </p:extLst>
          </p:nvPr>
        </p:nvGraphicFramePr>
        <p:xfrm>
          <a:off x="2087168" y="3911206"/>
          <a:ext cx="1514475" cy="361950"/>
        </p:xfrm>
        <a:graphic>
          <a:graphicData uri="http://schemas.openxmlformats.org/presentationml/2006/ole">
            <mc:AlternateContent xmlns:mc="http://schemas.openxmlformats.org/markup-compatibility/2006">
              <mc:Choice xmlns:v="urn:schemas-microsoft-com:vml" Requires="v">
                <p:oleObj name="公式" r:id="rId10" imgW="46520100" imgH="11112500" progId="Equation.3">
                  <p:embed/>
                </p:oleObj>
              </mc:Choice>
              <mc:Fallback>
                <p:oleObj name="公式" r:id="rId10" imgW="46520100" imgH="11112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7168" y="3911206"/>
                        <a:ext cx="15144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0479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cxnSp>
        <p:nvCxnSpPr>
          <p:cNvPr id="50" name="直接箭头连接符 49">
            <a:extLst>
              <a:ext uri="{FF2B5EF4-FFF2-40B4-BE49-F238E27FC236}">
                <a16:creationId xmlns:a16="http://schemas.microsoft.com/office/drawing/2014/main" id="{60B1B506-FE4D-44DF-951D-B2122025C384}"/>
              </a:ext>
            </a:extLst>
          </p:cNvPr>
          <p:cNvCxnSpPr>
            <a:cxnSpLocks/>
          </p:cNvCxnSpPr>
          <p:nvPr/>
        </p:nvCxnSpPr>
        <p:spPr>
          <a:xfrm>
            <a:off x="726987" y="3606572"/>
            <a:ext cx="3402653" cy="147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DC428234-BCCD-374C-8028-6405D3C2CCE3}"/>
              </a:ext>
            </a:extLst>
          </p:cNvPr>
          <p:cNvSpPr>
            <a:spLocks noGrp="1"/>
          </p:cNvSpPr>
          <p:nvPr>
            <p:ph type="title"/>
          </p:nvPr>
        </p:nvSpPr>
        <p:spPr/>
        <p:txBody>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傅立叶分析 </a:t>
            </a:r>
          </a:p>
        </p:txBody>
      </p:sp>
      <p:sp>
        <p:nvSpPr>
          <p:cNvPr id="3" name="内容占位符 2">
            <a:extLst>
              <a:ext uri="{FF2B5EF4-FFF2-40B4-BE49-F238E27FC236}">
                <a16:creationId xmlns:a16="http://schemas.microsoft.com/office/drawing/2014/main" id="{CC963C58-3008-064D-83D1-76795E6BB65B}"/>
              </a:ext>
            </a:extLst>
          </p:cNvPr>
          <p:cNvSpPr>
            <a:spLocks noGrp="1"/>
          </p:cNvSpPr>
          <p:nvPr>
            <p:ph idx="1"/>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对于二进制编码</a:t>
            </a:r>
            <a:r>
              <a:rPr lang="en-US" altLang="zh-CN" dirty="0">
                <a:latin typeface="Times New Roman" panose="02020603050405020304" pitchFamily="18" charset="0"/>
                <a:ea typeface="楷体" panose="02010609060101010101" pitchFamily="49" charset="-122"/>
                <a:cs typeface="Times New Roman" panose="02020603050405020304" pitchFamily="18" charset="0"/>
              </a:rPr>
              <a:t>01100010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，其输出电压波形为：</a:t>
            </a: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lvl="1">
              <a:buNone/>
            </a:pPr>
            <a:endParaRPr lang="zh-CN" altLang="en-US" sz="1500" dirty="0">
              <a:latin typeface="Times New Roman" panose="02020603050405020304" pitchFamily="18" charset="0"/>
              <a:ea typeface="楷体" panose="02010609060101010101" pitchFamily="49" charset="-122"/>
              <a:cs typeface="Times New Roman" panose="02020603050405020304" pitchFamily="18" charset="0"/>
            </a:endParaRPr>
          </a:p>
          <a:p>
            <a:pPr lvl="1">
              <a:buNone/>
            </a:pPr>
            <a:endParaRPr lang="zh-CN" altLang="en-US" sz="1500" dirty="0">
              <a:latin typeface="Times New Roman" panose="02020603050405020304" pitchFamily="18" charset="0"/>
              <a:ea typeface="楷体" panose="02010609060101010101" pitchFamily="49" charset="-122"/>
              <a:cs typeface="Times New Roman" panose="02020603050405020304" pitchFamily="18" charset="0"/>
            </a:endParaRPr>
          </a:p>
          <a:p>
            <a:pPr lvl="1">
              <a:buNone/>
            </a:pP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buNone/>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buNone/>
            </a:pP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g(t) = </a:t>
            </a:r>
            <a:endParaRPr lang="zh-CN" altLang="en-US" sz="1700" dirty="0">
              <a:latin typeface="Times New Roman" panose="02020603050405020304" pitchFamily="18" charset="0"/>
              <a:ea typeface="楷体" panose="02010609060101010101" pitchFamily="49" charset="-122"/>
              <a:cs typeface="Times New Roman" panose="02020603050405020304" pitchFamily="18" charset="0"/>
            </a:endParaRPr>
          </a:p>
          <a:p>
            <a:pPr lvl="1">
              <a:buNone/>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EB1F471-4CBA-3549-B1E8-A63C5935900D}"/>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97</a:t>
            </a:fld>
            <a:endParaRPr kumimoji="1" lang="zh-CN" altLang="en-US" dirty="0">
              <a:solidFill>
                <a:prstClr val="black">
                  <a:tint val="75000"/>
                </a:prstClr>
              </a:solidFill>
            </a:endParaRPr>
          </a:p>
        </p:txBody>
      </p:sp>
      <p:graphicFrame>
        <p:nvGraphicFramePr>
          <p:cNvPr id="7" name="Object 2">
            <a:extLst>
              <a:ext uri="{FF2B5EF4-FFF2-40B4-BE49-F238E27FC236}">
                <a16:creationId xmlns:a16="http://schemas.microsoft.com/office/drawing/2014/main" id="{ACDF33CF-7E91-F447-A411-B73512881C06}"/>
              </a:ext>
            </a:extLst>
          </p:cNvPr>
          <p:cNvGraphicFramePr>
            <a:graphicFrameLocks noChangeAspect="1"/>
          </p:cNvGraphicFramePr>
          <p:nvPr>
            <p:extLst>
              <p:ext uri="{D42A27DB-BD31-4B8C-83A1-F6EECF244321}">
                <p14:modId xmlns:p14="http://schemas.microsoft.com/office/powerpoint/2010/main" val="1391352732"/>
              </p:ext>
            </p:extLst>
          </p:nvPr>
        </p:nvGraphicFramePr>
        <p:xfrm>
          <a:off x="4940001" y="1866245"/>
          <a:ext cx="435568" cy="2768493"/>
        </p:xfrm>
        <a:graphic>
          <a:graphicData uri="http://schemas.openxmlformats.org/presentationml/2006/ole">
            <mc:AlternateContent xmlns:mc="http://schemas.openxmlformats.org/markup-compatibility/2006">
              <mc:Choice xmlns:v="urn:schemas-microsoft-com:vml" Requires="v">
                <p:oleObj name="公式" r:id="rId3" imgW="6731000" imgH="66700400" progId="Equation.3">
                  <p:embed/>
                </p:oleObj>
              </mc:Choice>
              <mc:Fallback>
                <p:oleObj name="公式" r:id="rId3" imgW="6731000" imgH="66700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001" y="1866245"/>
                        <a:ext cx="435568" cy="2768493"/>
                      </a:xfrm>
                      <a:prstGeom prst="rect">
                        <a:avLst/>
                      </a:prstGeom>
                      <a:noFill/>
                      <a:ln>
                        <a:noFill/>
                      </a:ln>
                    </p:spPr>
                  </p:pic>
                </p:oleObj>
              </mc:Fallback>
            </mc:AlternateContent>
          </a:graphicData>
        </a:graphic>
      </p:graphicFrame>
      <p:graphicFrame>
        <p:nvGraphicFramePr>
          <p:cNvPr id="8" name="Object 1">
            <a:extLst>
              <a:ext uri="{FF2B5EF4-FFF2-40B4-BE49-F238E27FC236}">
                <a16:creationId xmlns:a16="http://schemas.microsoft.com/office/drawing/2014/main" id="{BDD34C37-F40E-584B-8986-0E0CEAE1F1A3}"/>
              </a:ext>
            </a:extLst>
          </p:cNvPr>
          <p:cNvGraphicFramePr>
            <a:graphicFrameLocks noChangeAspect="1"/>
          </p:cNvGraphicFramePr>
          <p:nvPr>
            <p:extLst>
              <p:ext uri="{D42A27DB-BD31-4B8C-83A1-F6EECF244321}">
                <p14:modId xmlns:p14="http://schemas.microsoft.com/office/powerpoint/2010/main" val="851572956"/>
              </p:ext>
            </p:extLst>
          </p:nvPr>
        </p:nvGraphicFramePr>
        <p:xfrm>
          <a:off x="5438637" y="1740517"/>
          <a:ext cx="1227551" cy="2900210"/>
        </p:xfrm>
        <a:graphic>
          <a:graphicData uri="http://schemas.openxmlformats.org/presentationml/2006/ole">
            <mc:AlternateContent xmlns:mc="http://schemas.openxmlformats.org/markup-compatibility/2006">
              <mc:Choice xmlns:v="urn:schemas-microsoft-com:vml" Requires="v">
                <p:oleObj name="公式" r:id="rId5" imgW="28968700" imgH="74307700" progId="Equation.3">
                  <p:embed/>
                </p:oleObj>
              </mc:Choice>
              <mc:Fallback>
                <p:oleObj name="公式" r:id="rId5" imgW="28968700" imgH="74307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8637" y="1740517"/>
                        <a:ext cx="1227551" cy="2900210"/>
                      </a:xfrm>
                      <a:prstGeom prst="rect">
                        <a:avLst/>
                      </a:prstGeom>
                      <a:noFill/>
                      <a:ln>
                        <a:noFill/>
                      </a:ln>
                    </p:spPr>
                  </p:pic>
                </p:oleObj>
              </mc:Fallback>
            </mc:AlternateContent>
          </a:graphicData>
        </a:graphic>
      </p:graphicFrame>
      <p:grpSp>
        <p:nvGrpSpPr>
          <p:cNvPr id="37" name="组合 36">
            <a:extLst>
              <a:ext uri="{FF2B5EF4-FFF2-40B4-BE49-F238E27FC236}">
                <a16:creationId xmlns:a16="http://schemas.microsoft.com/office/drawing/2014/main" id="{1A04601D-B7C5-4FD7-A9D5-7C20F659D4BF}"/>
              </a:ext>
            </a:extLst>
          </p:cNvPr>
          <p:cNvGrpSpPr/>
          <p:nvPr/>
        </p:nvGrpSpPr>
        <p:grpSpPr>
          <a:xfrm>
            <a:off x="628769" y="2789724"/>
            <a:ext cx="3270779" cy="831598"/>
            <a:chOff x="1307508" y="3424294"/>
            <a:chExt cx="3976761" cy="914400"/>
          </a:xfrm>
        </p:grpSpPr>
        <p:cxnSp>
          <p:nvCxnSpPr>
            <p:cNvPr id="10" name="直接连接符 9">
              <a:extLst>
                <a:ext uri="{FF2B5EF4-FFF2-40B4-BE49-F238E27FC236}">
                  <a16:creationId xmlns:a16="http://schemas.microsoft.com/office/drawing/2014/main" id="{7641AC7D-2FC8-408D-B06F-99B8CA16B11E}"/>
                </a:ext>
              </a:extLst>
            </p:cNvPr>
            <p:cNvCxnSpPr/>
            <p:nvPr/>
          </p:nvCxnSpPr>
          <p:spPr>
            <a:xfrm>
              <a:off x="1307508" y="4333988"/>
              <a:ext cx="39767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5DFB43D-6F52-45C5-8B0D-A6B0591013C6}"/>
                </a:ext>
              </a:extLst>
            </p:cNvPr>
            <p:cNvCxnSpPr/>
            <p:nvPr/>
          </p:nvCxnSpPr>
          <p:spPr>
            <a:xfrm>
              <a:off x="1443789"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14DB3EA-9C81-4F76-A3C8-AAE0E141845D}"/>
                </a:ext>
              </a:extLst>
            </p:cNvPr>
            <p:cNvCxnSpPr/>
            <p:nvPr/>
          </p:nvCxnSpPr>
          <p:spPr>
            <a:xfrm>
              <a:off x="1865696"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9B07969-218B-495B-96B1-D7556F53BDC4}"/>
                </a:ext>
              </a:extLst>
            </p:cNvPr>
            <p:cNvCxnSpPr/>
            <p:nvPr/>
          </p:nvCxnSpPr>
          <p:spPr>
            <a:xfrm>
              <a:off x="2289208"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6935F44-DC43-4F0E-92DA-A73E1BF556F4}"/>
                </a:ext>
              </a:extLst>
            </p:cNvPr>
            <p:cNvCxnSpPr/>
            <p:nvPr/>
          </p:nvCxnSpPr>
          <p:spPr>
            <a:xfrm>
              <a:off x="2701490" y="3433706"/>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2ABAE33-31A4-47CC-8177-6AB8DBDF66DE}"/>
                </a:ext>
              </a:extLst>
            </p:cNvPr>
            <p:cNvCxnSpPr/>
            <p:nvPr/>
          </p:nvCxnSpPr>
          <p:spPr>
            <a:xfrm>
              <a:off x="3094521" y="3433706"/>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2C06F50-DF0C-4A9F-8E53-4B76C909AC3A}"/>
                </a:ext>
              </a:extLst>
            </p:cNvPr>
            <p:cNvCxnSpPr/>
            <p:nvPr/>
          </p:nvCxnSpPr>
          <p:spPr>
            <a:xfrm>
              <a:off x="3453865"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517EBE5-B976-4BF5-BEB6-CECA4F0C3266}"/>
                </a:ext>
              </a:extLst>
            </p:cNvPr>
            <p:cNvCxnSpPr/>
            <p:nvPr/>
          </p:nvCxnSpPr>
          <p:spPr>
            <a:xfrm>
              <a:off x="3875772"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8C4D74B-C9BF-4344-A251-4AC5AB2739B4}"/>
                </a:ext>
              </a:extLst>
            </p:cNvPr>
            <p:cNvCxnSpPr/>
            <p:nvPr/>
          </p:nvCxnSpPr>
          <p:spPr>
            <a:xfrm>
              <a:off x="4299284"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4B1BFE3-D531-463C-9FE2-E847C5A98F5B}"/>
                </a:ext>
              </a:extLst>
            </p:cNvPr>
            <p:cNvCxnSpPr/>
            <p:nvPr/>
          </p:nvCxnSpPr>
          <p:spPr>
            <a:xfrm>
              <a:off x="4711566"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04A8DA5-7167-49DE-9982-03B42E755704}"/>
                </a:ext>
              </a:extLst>
            </p:cNvPr>
            <p:cNvCxnSpPr/>
            <p:nvPr/>
          </p:nvCxnSpPr>
          <p:spPr>
            <a:xfrm>
              <a:off x="5104597"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B0964A1-0F6F-45DF-AD71-D74264658D25}"/>
                </a:ext>
              </a:extLst>
            </p:cNvPr>
            <p:cNvCxnSpPr/>
            <p:nvPr/>
          </p:nvCxnSpPr>
          <p:spPr>
            <a:xfrm>
              <a:off x="1873975" y="3433706"/>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6FD2530-410A-4159-B22A-A9383991EEED}"/>
                </a:ext>
              </a:extLst>
            </p:cNvPr>
            <p:cNvCxnSpPr/>
            <p:nvPr/>
          </p:nvCxnSpPr>
          <p:spPr>
            <a:xfrm>
              <a:off x="2701490" y="3424294"/>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567BB75-61D0-4718-8D2F-A81EB7525AD2}"/>
                </a:ext>
              </a:extLst>
            </p:cNvPr>
            <p:cNvCxnSpPr/>
            <p:nvPr/>
          </p:nvCxnSpPr>
          <p:spPr>
            <a:xfrm>
              <a:off x="3886534" y="3433706"/>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82196F9-B3C8-433E-81D0-53F63B4FC720}"/>
                </a:ext>
              </a:extLst>
            </p:cNvPr>
            <p:cNvCxnSpPr/>
            <p:nvPr/>
          </p:nvCxnSpPr>
          <p:spPr>
            <a:xfrm>
              <a:off x="4299284" y="3429000"/>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3B9BC5B-1371-4E14-9936-55BD9093AF39}"/>
                </a:ext>
              </a:extLst>
            </p:cNvPr>
            <p:cNvCxnSpPr>
              <a:cxnSpLocks/>
            </p:cNvCxnSpPr>
            <p:nvPr/>
          </p:nvCxnSpPr>
          <p:spPr>
            <a:xfrm flipH="1">
              <a:off x="1865696" y="3451123"/>
              <a:ext cx="8151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CEA1F64-064B-4C87-B037-A6165476E1E0}"/>
                </a:ext>
              </a:extLst>
            </p:cNvPr>
            <p:cNvCxnSpPr>
              <a:cxnSpLocks/>
            </p:cNvCxnSpPr>
            <p:nvPr/>
          </p:nvCxnSpPr>
          <p:spPr>
            <a:xfrm flipH="1">
              <a:off x="1443789" y="4338694"/>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C27D6B6-B8D5-45DC-A724-1B0E9B0C8630}"/>
                </a:ext>
              </a:extLst>
            </p:cNvPr>
            <p:cNvCxnSpPr>
              <a:cxnSpLocks/>
            </p:cNvCxnSpPr>
            <p:nvPr/>
          </p:nvCxnSpPr>
          <p:spPr>
            <a:xfrm flipH="1">
              <a:off x="2701490" y="4329282"/>
              <a:ext cx="1174282" cy="47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D59BD85-2440-4D5B-9E66-3F7552C72671}"/>
                </a:ext>
              </a:extLst>
            </p:cNvPr>
            <p:cNvCxnSpPr>
              <a:cxnSpLocks/>
            </p:cNvCxnSpPr>
            <p:nvPr/>
          </p:nvCxnSpPr>
          <p:spPr>
            <a:xfrm flipH="1">
              <a:off x="3886534" y="3451123"/>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D90AA8B-EF56-4551-A39F-F8A2454BCC00}"/>
                </a:ext>
              </a:extLst>
            </p:cNvPr>
            <p:cNvCxnSpPr>
              <a:cxnSpLocks/>
            </p:cNvCxnSpPr>
            <p:nvPr/>
          </p:nvCxnSpPr>
          <p:spPr>
            <a:xfrm flipH="1">
              <a:off x="4281380" y="4333988"/>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0B1D2EBB-919E-452F-901D-85BDAFDB6464}"/>
              </a:ext>
            </a:extLst>
          </p:cNvPr>
          <p:cNvSpPr txBox="1"/>
          <p:nvPr/>
        </p:nvSpPr>
        <p:spPr>
          <a:xfrm>
            <a:off x="807032" y="2433276"/>
            <a:ext cx="221226" cy="288539"/>
          </a:xfrm>
          <a:prstGeom prst="rect">
            <a:avLst/>
          </a:prstGeom>
          <a:noFill/>
        </p:spPr>
        <p:txBody>
          <a:bodyPr wrap="square" lIns="68402" tIns="34289" rIns="68402" bIns="34289" rtlCol="0">
            <a:spAutoFit/>
          </a:bodyPr>
          <a:lstStyle/>
          <a:p>
            <a:pPr defTabSz="683777" eaLnBrk="1" fontAlgn="auto" hangingPunct="1">
              <a:spcBef>
                <a:spcPts val="0"/>
              </a:spcBef>
              <a:spcAft>
                <a:spcPts val="0"/>
              </a:spcAft>
            </a:pPr>
            <a:r>
              <a:rPr lang="en-US" altLang="zh-CN" sz="1400" dirty="0">
                <a:solidFill>
                  <a:prstClr val="black"/>
                </a:solidFill>
                <a:latin typeface="等线" panose="020F0502020204030204"/>
                <a:ea typeface="等线"/>
              </a:rPr>
              <a:t>0</a:t>
            </a:r>
            <a:endParaRPr lang="zh-CN" altLang="en-US" sz="1400" dirty="0">
              <a:solidFill>
                <a:prstClr val="black"/>
              </a:solidFill>
              <a:latin typeface="等线" panose="020F0502020204030204"/>
              <a:ea typeface="等线"/>
            </a:endParaRPr>
          </a:p>
        </p:txBody>
      </p:sp>
      <p:sp>
        <p:nvSpPr>
          <p:cNvPr id="40" name="文本框 39">
            <a:extLst>
              <a:ext uri="{FF2B5EF4-FFF2-40B4-BE49-F238E27FC236}">
                <a16:creationId xmlns:a16="http://schemas.microsoft.com/office/drawing/2014/main" id="{4E3CB65F-7B3D-4142-B9E0-B20365990590}"/>
              </a:ext>
            </a:extLst>
          </p:cNvPr>
          <p:cNvSpPr txBox="1"/>
          <p:nvPr/>
        </p:nvSpPr>
        <p:spPr>
          <a:xfrm>
            <a:off x="1135520" y="2441829"/>
            <a:ext cx="221226" cy="288539"/>
          </a:xfrm>
          <a:prstGeom prst="rect">
            <a:avLst/>
          </a:prstGeom>
          <a:noFill/>
        </p:spPr>
        <p:txBody>
          <a:bodyPr wrap="square" lIns="68402" tIns="34289" rIns="68402" bIns="34289" rtlCol="0">
            <a:spAutoFit/>
          </a:bodyPr>
          <a:lstStyle/>
          <a:p>
            <a:pPr defTabSz="683777" eaLnBrk="1" fontAlgn="auto" hangingPunct="1">
              <a:spcBef>
                <a:spcPts val="0"/>
              </a:spcBef>
              <a:spcAft>
                <a:spcPts val="0"/>
              </a:spcAft>
            </a:pPr>
            <a:r>
              <a:rPr lang="en-US" altLang="zh-CN" sz="1400" dirty="0">
                <a:solidFill>
                  <a:prstClr val="black"/>
                </a:solidFill>
                <a:latin typeface="等线" panose="020F0502020204030204"/>
                <a:ea typeface="等线"/>
              </a:rPr>
              <a:t>1</a:t>
            </a:r>
            <a:endParaRPr lang="zh-CN" altLang="en-US" sz="1400" dirty="0">
              <a:solidFill>
                <a:prstClr val="black"/>
              </a:solidFill>
              <a:latin typeface="等线" panose="020F0502020204030204"/>
              <a:ea typeface="等线"/>
            </a:endParaRPr>
          </a:p>
        </p:txBody>
      </p:sp>
      <p:sp>
        <p:nvSpPr>
          <p:cNvPr id="41" name="文本框 40">
            <a:extLst>
              <a:ext uri="{FF2B5EF4-FFF2-40B4-BE49-F238E27FC236}">
                <a16:creationId xmlns:a16="http://schemas.microsoft.com/office/drawing/2014/main" id="{076BA3BD-61F4-4CFF-B76F-86F57DF1D8D4}"/>
              </a:ext>
            </a:extLst>
          </p:cNvPr>
          <p:cNvSpPr txBox="1"/>
          <p:nvPr/>
        </p:nvSpPr>
        <p:spPr>
          <a:xfrm>
            <a:off x="2812396" y="2439069"/>
            <a:ext cx="221226" cy="288539"/>
          </a:xfrm>
          <a:prstGeom prst="rect">
            <a:avLst/>
          </a:prstGeom>
          <a:noFill/>
        </p:spPr>
        <p:txBody>
          <a:bodyPr wrap="square" lIns="68402" tIns="34289" rIns="68402" bIns="34289" rtlCol="0">
            <a:spAutoFit/>
          </a:bodyPr>
          <a:lstStyle/>
          <a:p>
            <a:pPr defTabSz="683777" eaLnBrk="1" fontAlgn="auto" hangingPunct="1">
              <a:spcBef>
                <a:spcPts val="0"/>
              </a:spcBef>
              <a:spcAft>
                <a:spcPts val="0"/>
              </a:spcAft>
            </a:pPr>
            <a:r>
              <a:rPr lang="en-US" altLang="zh-CN" sz="1400" dirty="0">
                <a:solidFill>
                  <a:prstClr val="black"/>
                </a:solidFill>
                <a:latin typeface="等线" panose="020F0502020204030204"/>
                <a:ea typeface="等线"/>
              </a:rPr>
              <a:t>1</a:t>
            </a:r>
            <a:endParaRPr lang="zh-CN" altLang="en-US" sz="1400" dirty="0">
              <a:solidFill>
                <a:prstClr val="black"/>
              </a:solidFill>
              <a:latin typeface="等线" panose="020F0502020204030204"/>
              <a:ea typeface="等线"/>
            </a:endParaRPr>
          </a:p>
        </p:txBody>
      </p:sp>
      <p:sp>
        <p:nvSpPr>
          <p:cNvPr id="42" name="文本框 41">
            <a:extLst>
              <a:ext uri="{FF2B5EF4-FFF2-40B4-BE49-F238E27FC236}">
                <a16:creationId xmlns:a16="http://schemas.microsoft.com/office/drawing/2014/main" id="{9B5ED5B4-96DC-4001-B4E1-C2B295031F64}"/>
              </a:ext>
            </a:extLst>
          </p:cNvPr>
          <p:cNvSpPr txBox="1"/>
          <p:nvPr/>
        </p:nvSpPr>
        <p:spPr>
          <a:xfrm>
            <a:off x="1486370" y="2441829"/>
            <a:ext cx="221226" cy="288539"/>
          </a:xfrm>
          <a:prstGeom prst="rect">
            <a:avLst/>
          </a:prstGeom>
          <a:noFill/>
        </p:spPr>
        <p:txBody>
          <a:bodyPr wrap="square" lIns="68402" tIns="34289" rIns="68402" bIns="34289" rtlCol="0">
            <a:spAutoFit/>
          </a:bodyPr>
          <a:lstStyle/>
          <a:p>
            <a:pPr defTabSz="683777" eaLnBrk="1" fontAlgn="auto" hangingPunct="1">
              <a:spcBef>
                <a:spcPts val="0"/>
              </a:spcBef>
              <a:spcAft>
                <a:spcPts val="0"/>
              </a:spcAft>
            </a:pPr>
            <a:r>
              <a:rPr lang="en-US" altLang="zh-CN" sz="1400" dirty="0">
                <a:solidFill>
                  <a:prstClr val="black"/>
                </a:solidFill>
                <a:latin typeface="等线" panose="020F0502020204030204"/>
                <a:ea typeface="等线"/>
              </a:rPr>
              <a:t>1</a:t>
            </a:r>
            <a:endParaRPr lang="zh-CN" altLang="en-US" sz="1400" dirty="0">
              <a:solidFill>
                <a:prstClr val="black"/>
              </a:solidFill>
              <a:latin typeface="等线" panose="020F0502020204030204"/>
              <a:ea typeface="等线"/>
            </a:endParaRPr>
          </a:p>
        </p:txBody>
      </p:sp>
      <p:sp>
        <p:nvSpPr>
          <p:cNvPr id="43" name="文本框 42">
            <a:extLst>
              <a:ext uri="{FF2B5EF4-FFF2-40B4-BE49-F238E27FC236}">
                <a16:creationId xmlns:a16="http://schemas.microsoft.com/office/drawing/2014/main" id="{147C1325-F2AB-4C90-9DEB-90569BD012A5}"/>
              </a:ext>
            </a:extLst>
          </p:cNvPr>
          <p:cNvSpPr txBox="1"/>
          <p:nvPr/>
        </p:nvSpPr>
        <p:spPr>
          <a:xfrm>
            <a:off x="2119243" y="2442294"/>
            <a:ext cx="221226" cy="288539"/>
          </a:xfrm>
          <a:prstGeom prst="rect">
            <a:avLst/>
          </a:prstGeom>
          <a:noFill/>
        </p:spPr>
        <p:txBody>
          <a:bodyPr wrap="square" lIns="68402" tIns="34289" rIns="68402" bIns="34289" rtlCol="0">
            <a:spAutoFit/>
          </a:bodyPr>
          <a:lstStyle/>
          <a:p>
            <a:pPr defTabSz="683777" eaLnBrk="1" fontAlgn="auto" hangingPunct="1">
              <a:spcBef>
                <a:spcPts val="0"/>
              </a:spcBef>
              <a:spcAft>
                <a:spcPts val="0"/>
              </a:spcAft>
            </a:pPr>
            <a:r>
              <a:rPr lang="en-US" altLang="zh-CN" sz="1400" dirty="0">
                <a:solidFill>
                  <a:prstClr val="black"/>
                </a:solidFill>
                <a:latin typeface="等线" panose="020F0502020204030204"/>
                <a:ea typeface="等线"/>
              </a:rPr>
              <a:t>0</a:t>
            </a:r>
            <a:endParaRPr lang="zh-CN" altLang="en-US" sz="1400" dirty="0">
              <a:solidFill>
                <a:prstClr val="black"/>
              </a:solidFill>
              <a:latin typeface="等线" panose="020F0502020204030204"/>
              <a:ea typeface="等线"/>
            </a:endParaRPr>
          </a:p>
        </p:txBody>
      </p:sp>
      <p:sp>
        <p:nvSpPr>
          <p:cNvPr id="44" name="文本框 43">
            <a:extLst>
              <a:ext uri="{FF2B5EF4-FFF2-40B4-BE49-F238E27FC236}">
                <a16:creationId xmlns:a16="http://schemas.microsoft.com/office/drawing/2014/main" id="{D87D3785-A966-4E7B-9118-121C955C462E}"/>
              </a:ext>
            </a:extLst>
          </p:cNvPr>
          <p:cNvSpPr txBox="1"/>
          <p:nvPr/>
        </p:nvSpPr>
        <p:spPr>
          <a:xfrm>
            <a:off x="1826357" y="2440449"/>
            <a:ext cx="221226" cy="288539"/>
          </a:xfrm>
          <a:prstGeom prst="rect">
            <a:avLst/>
          </a:prstGeom>
          <a:noFill/>
        </p:spPr>
        <p:txBody>
          <a:bodyPr wrap="square" lIns="68402" tIns="34289" rIns="68402" bIns="34289" rtlCol="0">
            <a:spAutoFit/>
          </a:bodyPr>
          <a:lstStyle/>
          <a:p>
            <a:pPr defTabSz="683777" eaLnBrk="1" fontAlgn="auto" hangingPunct="1">
              <a:spcBef>
                <a:spcPts val="0"/>
              </a:spcBef>
              <a:spcAft>
                <a:spcPts val="0"/>
              </a:spcAft>
            </a:pPr>
            <a:r>
              <a:rPr lang="en-US" altLang="zh-CN" sz="1400" dirty="0">
                <a:solidFill>
                  <a:prstClr val="black"/>
                </a:solidFill>
                <a:latin typeface="等线" panose="020F0502020204030204"/>
                <a:ea typeface="等线"/>
              </a:rPr>
              <a:t>0</a:t>
            </a:r>
            <a:endParaRPr lang="zh-CN" altLang="en-US" sz="1400" dirty="0">
              <a:solidFill>
                <a:prstClr val="black"/>
              </a:solidFill>
              <a:latin typeface="等线" panose="020F0502020204030204"/>
              <a:ea typeface="等线"/>
            </a:endParaRPr>
          </a:p>
        </p:txBody>
      </p:sp>
      <p:sp>
        <p:nvSpPr>
          <p:cNvPr id="45" name="文本框 44">
            <a:extLst>
              <a:ext uri="{FF2B5EF4-FFF2-40B4-BE49-F238E27FC236}">
                <a16:creationId xmlns:a16="http://schemas.microsoft.com/office/drawing/2014/main" id="{283DD5B7-1564-4E77-A0A5-28E9F10FC228}"/>
              </a:ext>
            </a:extLst>
          </p:cNvPr>
          <p:cNvSpPr txBox="1"/>
          <p:nvPr/>
        </p:nvSpPr>
        <p:spPr>
          <a:xfrm>
            <a:off x="2485477" y="2433918"/>
            <a:ext cx="177422" cy="288539"/>
          </a:xfrm>
          <a:prstGeom prst="rect">
            <a:avLst/>
          </a:prstGeom>
          <a:noFill/>
        </p:spPr>
        <p:txBody>
          <a:bodyPr wrap="square" lIns="68402" tIns="34289" rIns="68402" bIns="34289" rtlCol="0">
            <a:spAutoFit/>
          </a:bodyPr>
          <a:lstStyle/>
          <a:p>
            <a:pPr defTabSz="683777" eaLnBrk="1" fontAlgn="auto" hangingPunct="1">
              <a:spcBef>
                <a:spcPts val="0"/>
              </a:spcBef>
              <a:spcAft>
                <a:spcPts val="0"/>
              </a:spcAft>
            </a:pPr>
            <a:r>
              <a:rPr lang="en-US" altLang="zh-CN" sz="1400" dirty="0">
                <a:solidFill>
                  <a:prstClr val="black"/>
                </a:solidFill>
                <a:latin typeface="等线" panose="020F0502020204030204"/>
                <a:ea typeface="等线"/>
              </a:rPr>
              <a:t>0</a:t>
            </a:r>
            <a:endParaRPr lang="zh-CN" altLang="en-US" sz="1400" dirty="0">
              <a:solidFill>
                <a:prstClr val="black"/>
              </a:solidFill>
              <a:latin typeface="等线" panose="020F0502020204030204"/>
              <a:ea typeface="等线"/>
            </a:endParaRPr>
          </a:p>
        </p:txBody>
      </p:sp>
      <p:sp>
        <p:nvSpPr>
          <p:cNvPr id="46" name="文本框 45">
            <a:extLst>
              <a:ext uri="{FF2B5EF4-FFF2-40B4-BE49-F238E27FC236}">
                <a16:creationId xmlns:a16="http://schemas.microsoft.com/office/drawing/2014/main" id="{B9C34C14-E467-4293-BD18-27D74CA69561}"/>
              </a:ext>
            </a:extLst>
          </p:cNvPr>
          <p:cNvSpPr txBox="1"/>
          <p:nvPr/>
        </p:nvSpPr>
        <p:spPr>
          <a:xfrm>
            <a:off x="3166069" y="2439069"/>
            <a:ext cx="177422" cy="288539"/>
          </a:xfrm>
          <a:prstGeom prst="rect">
            <a:avLst/>
          </a:prstGeom>
          <a:noFill/>
        </p:spPr>
        <p:txBody>
          <a:bodyPr wrap="square" lIns="68402" tIns="34289" rIns="68402" bIns="34289" rtlCol="0">
            <a:spAutoFit/>
          </a:bodyPr>
          <a:lstStyle/>
          <a:p>
            <a:pPr defTabSz="683777" eaLnBrk="1" fontAlgn="auto" hangingPunct="1">
              <a:spcBef>
                <a:spcPts val="0"/>
              </a:spcBef>
              <a:spcAft>
                <a:spcPts val="0"/>
              </a:spcAft>
            </a:pPr>
            <a:r>
              <a:rPr lang="en-US" altLang="zh-CN" sz="1400" dirty="0">
                <a:solidFill>
                  <a:prstClr val="black"/>
                </a:solidFill>
                <a:latin typeface="等线" panose="020F0502020204030204"/>
                <a:ea typeface="等线"/>
              </a:rPr>
              <a:t>0</a:t>
            </a:r>
            <a:endParaRPr lang="zh-CN" altLang="en-US" sz="1400" dirty="0">
              <a:solidFill>
                <a:prstClr val="black"/>
              </a:solidFill>
              <a:latin typeface="等线" panose="020F0502020204030204"/>
              <a:ea typeface="等线"/>
            </a:endParaRPr>
          </a:p>
        </p:txBody>
      </p:sp>
      <p:sp>
        <p:nvSpPr>
          <p:cNvPr id="47" name="文本框 46">
            <a:extLst>
              <a:ext uri="{FF2B5EF4-FFF2-40B4-BE49-F238E27FC236}">
                <a16:creationId xmlns:a16="http://schemas.microsoft.com/office/drawing/2014/main" id="{844198A9-8360-444A-8ABB-90838BB59C04}"/>
              </a:ext>
            </a:extLst>
          </p:cNvPr>
          <p:cNvSpPr txBox="1"/>
          <p:nvPr/>
        </p:nvSpPr>
        <p:spPr>
          <a:xfrm>
            <a:off x="392164" y="3474380"/>
            <a:ext cx="177422" cy="288539"/>
          </a:xfrm>
          <a:prstGeom prst="rect">
            <a:avLst/>
          </a:prstGeom>
          <a:noFill/>
        </p:spPr>
        <p:txBody>
          <a:bodyPr wrap="square" lIns="68402" tIns="34289" rIns="68402" bIns="34289" rtlCol="0">
            <a:spAutoFit/>
          </a:bodyPr>
          <a:lstStyle/>
          <a:p>
            <a:pPr defTabSz="683777" eaLnBrk="1" fontAlgn="auto" hangingPunct="1">
              <a:spcBef>
                <a:spcPts val="0"/>
              </a:spcBef>
              <a:spcAft>
                <a:spcPts val="0"/>
              </a:spcAft>
            </a:pPr>
            <a:r>
              <a:rPr lang="en-US" altLang="zh-CN" sz="1400" dirty="0">
                <a:solidFill>
                  <a:prstClr val="black"/>
                </a:solidFill>
                <a:latin typeface="等线" panose="020F0502020204030204"/>
                <a:ea typeface="等线"/>
              </a:rPr>
              <a:t>0</a:t>
            </a:r>
            <a:endParaRPr lang="zh-CN" altLang="en-US" sz="1400" dirty="0">
              <a:solidFill>
                <a:prstClr val="black"/>
              </a:solidFill>
              <a:latin typeface="等线" panose="020F0502020204030204"/>
              <a:ea typeface="等线"/>
            </a:endParaRPr>
          </a:p>
        </p:txBody>
      </p:sp>
      <p:sp>
        <p:nvSpPr>
          <p:cNvPr id="48" name="文本框 47">
            <a:extLst>
              <a:ext uri="{FF2B5EF4-FFF2-40B4-BE49-F238E27FC236}">
                <a16:creationId xmlns:a16="http://schemas.microsoft.com/office/drawing/2014/main" id="{ED20468E-79E7-45EB-A87B-AD2D3D49946F}"/>
              </a:ext>
            </a:extLst>
          </p:cNvPr>
          <p:cNvSpPr txBox="1"/>
          <p:nvPr/>
        </p:nvSpPr>
        <p:spPr>
          <a:xfrm>
            <a:off x="341196" y="2694594"/>
            <a:ext cx="221226" cy="288539"/>
          </a:xfrm>
          <a:prstGeom prst="rect">
            <a:avLst/>
          </a:prstGeom>
          <a:noFill/>
        </p:spPr>
        <p:txBody>
          <a:bodyPr wrap="square" lIns="68402" tIns="34289" rIns="68402" bIns="34289" rtlCol="0">
            <a:spAutoFit/>
          </a:bodyPr>
          <a:lstStyle/>
          <a:p>
            <a:pPr defTabSz="683777" eaLnBrk="1" fontAlgn="auto" hangingPunct="1">
              <a:spcBef>
                <a:spcPts val="0"/>
              </a:spcBef>
              <a:spcAft>
                <a:spcPts val="0"/>
              </a:spcAft>
            </a:pPr>
            <a:r>
              <a:rPr lang="en-US" altLang="zh-CN" sz="1400" dirty="0">
                <a:solidFill>
                  <a:prstClr val="black"/>
                </a:solidFill>
                <a:latin typeface="等线" panose="020F0502020204030204"/>
                <a:ea typeface="等线"/>
              </a:rPr>
              <a:t>1</a:t>
            </a:r>
            <a:endParaRPr lang="zh-CN" altLang="en-US" sz="1400" dirty="0">
              <a:solidFill>
                <a:prstClr val="black"/>
              </a:solidFill>
              <a:latin typeface="等线" panose="020F0502020204030204"/>
              <a:ea typeface="等线"/>
            </a:endParaRPr>
          </a:p>
        </p:txBody>
      </p:sp>
      <p:sp>
        <p:nvSpPr>
          <p:cNvPr id="51" name="文本框 50">
            <a:extLst>
              <a:ext uri="{FF2B5EF4-FFF2-40B4-BE49-F238E27FC236}">
                <a16:creationId xmlns:a16="http://schemas.microsoft.com/office/drawing/2014/main" id="{E1E3B58D-904E-4427-A5BB-EF4AB0057905}"/>
              </a:ext>
            </a:extLst>
          </p:cNvPr>
          <p:cNvSpPr txBox="1"/>
          <p:nvPr/>
        </p:nvSpPr>
        <p:spPr>
          <a:xfrm>
            <a:off x="3598234" y="3636597"/>
            <a:ext cx="503981" cy="288539"/>
          </a:xfrm>
          <a:prstGeom prst="rect">
            <a:avLst/>
          </a:prstGeom>
          <a:noFill/>
        </p:spPr>
        <p:txBody>
          <a:bodyPr wrap="none" lIns="68402" tIns="34289" rIns="68402" bIns="34289" rtlCol="0">
            <a:spAutoFit/>
          </a:bodyPr>
          <a:lstStyle/>
          <a:p>
            <a:pPr defTabSz="683777" eaLnBrk="1" fontAlgn="auto" hangingPunct="1">
              <a:spcBef>
                <a:spcPts val="0"/>
              </a:spcBef>
              <a:spcAft>
                <a:spcPts val="0"/>
              </a:spcAft>
            </a:pPr>
            <a:r>
              <a:rPr lang="zh-CN" altLang="en-US" sz="1400" dirty="0">
                <a:solidFill>
                  <a:prstClr val="black"/>
                </a:solidFill>
                <a:latin typeface="等线" panose="020F0502020204030204"/>
                <a:ea typeface="等线"/>
              </a:rPr>
              <a:t>时间</a:t>
            </a:r>
          </a:p>
        </p:txBody>
      </p:sp>
    </p:spTree>
    <p:extLst>
      <p:ext uri="{BB962C8B-B14F-4D97-AF65-F5344CB8AC3E}">
        <p14:creationId xmlns:p14="http://schemas.microsoft.com/office/powerpoint/2010/main" val="4992956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E64FCEE3-4068-7748-9849-7ABE6E2BB9EE}"/>
              </a:ext>
            </a:extLst>
          </p:cNvPr>
          <p:cNvSpPr/>
          <p:nvPr/>
        </p:nvSpPr>
        <p:spPr>
          <a:xfrm>
            <a:off x="1153488" y="3382299"/>
            <a:ext cx="7720445" cy="48837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68402" tIns="34289" rIns="68402" bIns="34289" rtlCol="0" anchor="ctr"/>
          <a:lstStyle/>
          <a:p>
            <a:pPr algn="ctr" defTabSz="683777" eaLnBrk="1" fontAlgn="auto" hangingPunct="1">
              <a:spcBef>
                <a:spcPts val="0"/>
              </a:spcBef>
              <a:spcAft>
                <a:spcPts val="0"/>
              </a:spcAft>
            </a:pPr>
            <a:endParaRPr kumimoji="1" lang="zh-CN" altLang="en-US" sz="1400">
              <a:solidFill>
                <a:prstClr val="white"/>
              </a:solidFill>
            </a:endParaRPr>
          </a:p>
        </p:txBody>
      </p:sp>
      <p:sp>
        <p:nvSpPr>
          <p:cNvPr id="8" name="圆角矩形 7">
            <a:extLst>
              <a:ext uri="{FF2B5EF4-FFF2-40B4-BE49-F238E27FC236}">
                <a16:creationId xmlns:a16="http://schemas.microsoft.com/office/drawing/2014/main" id="{DFE8F656-C6D4-D641-9B7F-0F0D9654DC5E}"/>
              </a:ext>
            </a:extLst>
          </p:cNvPr>
          <p:cNvSpPr/>
          <p:nvPr/>
        </p:nvSpPr>
        <p:spPr>
          <a:xfrm>
            <a:off x="1153488" y="2672947"/>
            <a:ext cx="7720445" cy="48837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68402" tIns="34289" rIns="68402" bIns="34289" rtlCol="0" anchor="ctr"/>
          <a:lstStyle/>
          <a:p>
            <a:pPr algn="ctr" defTabSz="683777" eaLnBrk="1" fontAlgn="auto" hangingPunct="1">
              <a:spcBef>
                <a:spcPts val="0"/>
              </a:spcBef>
              <a:spcAft>
                <a:spcPts val="0"/>
              </a:spcAft>
            </a:pPr>
            <a:endParaRPr kumimoji="1" lang="zh-CN" altLang="en-US" sz="1400">
              <a:solidFill>
                <a:prstClr val="white"/>
              </a:solidFill>
            </a:endParaRPr>
          </a:p>
        </p:txBody>
      </p:sp>
      <p:sp>
        <p:nvSpPr>
          <p:cNvPr id="7" name="圆角矩形 6">
            <a:extLst>
              <a:ext uri="{FF2B5EF4-FFF2-40B4-BE49-F238E27FC236}">
                <a16:creationId xmlns:a16="http://schemas.microsoft.com/office/drawing/2014/main" id="{C1CCD00D-BF55-E249-ADC8-37356B3F2C0B}"/>
              </a:ext>
            </a:extLst>
          </p:cNvPr>
          <p:cNvSpPr/>
          <p:nvPr/>
        </p:nvSpPr>
        <p:spPr>
          <a:xfrm>
            <a:off x="1153488" y="1974274"/>
            <a:ext cx="7720445" cy="48837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68402" tIns="34289" rIns="68402" bIns="34289" rtlCol="0" anchor="ctr"/>
          <a:lstStyle/>
          <a:p>
            <a:pPr algn="ctr" defTabSz="683777" eaLnBrk="1" fontAlgn="auto" hangingPunct="1">
              <a:spcBef>
                <a:spcPts val="0"/>
              </a:spcBef>
              <a:spcAft>
                <a:spcPts val="0"/>
              </a:spcAft>
            </a:pPr>
            <a:endParaRPr kumimoji="1" lang="zh-CN" altLang="en-US" sz="1400">
              <a:solidFill>
                <a:prstClr val="white"/>
              </a:solidFill>
            </a:endParaRPr>
          </a:p>
        </p:txBody>
      </p:sp>
      <p:sp>
        <p:nvSpPr>
          <p:cNvPr id="2" name="标题 1">
            <a:extLst>
              <a:ext uri="{FF2B5EF4-FFF2-40B4-BE49-F238E27FC236}">
                <a16:creationId xmlns:a16="http://schemas.microsoft.com/office/drawing/2014/main" id="{DC428234-BCCD-374C-8028-6405D3C2CCE3}"/>
              </a:ext>
            </a:extLst>
          </p:cNvPr>
          <p:cNvSpPr>
            <a:spLocks noGrp="1"/>
          </p:cNvSpPr>
          <p:nvPr>
            <p:ph type="title"/>
          </p:nvPr>
        </p:nvSpPr>
        <p:spPr/>
        <p:txBody>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傅立叶分析 </a:t>
            </a:r>
          </a:p>
        </p:txBody>
      </p:sp>
      <p:sp>
        <p:nvSpPr>
          <p:cNvPr id="3" name="内容占位符 2">
            <a:extLst>
              <a:ext uri="{FF2B5EF4-FFF2-40B4-BE49-F238E27FC236}">
                <a16:creationId xmlns:a16="http://schemas.microsoft.com/office/drawing/2014/main" id="{CC963C58-3008-064D-83D1-76795E6BB65B}"/>
              </a:ext>
            </a:extLst>
          </p:cNvPr>
          <p:cNvSpPr>
            <a:spLocks noGrp="1"/>
          </p:cNvSpPr>
          <p:nvPr>
            <p:ph idx="1"/>
          </p:nvPr>
        </p:nvSpPr>
        <p:spPr>
          <a:xfrm>
            <a:off x="980633" y="1131590"/>
            <a:ext cx="8110105" cy="3440021"/>
          </a:xfrm>
        </p:spPr>
        <p:txBody>
          <a:bodyPr>
            <a:normAutofit/>
          </a:bodyPr>
          <a:lstStyle/>
          <a:p>
            <a:pPr>
              <a:lnSpc>
                <a:spcPct val="20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其傅立叶分析的系数为</a:t>
            </a:r>
          </a:p>
          <a:p>
            <a:pPr lvl="1">
              <a:lnSpc>
                <a:spcPct val="200000"/>
              </a:lnSpc>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100" baseline="-25000"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 </a:t>
            </a:r>
            <a:r>
              <a:rPr lang="zh-CN" altLang="en-US" sz="21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[cos(</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n/4) - cos(3 n/4) + cos(6 n/4) - cos(7 n/4)]</a:t>
            </a:r>
          </a:p>
          <a:p>
            <a:pPr lvl="1">
              <a:lnSpc>
                <a:spcPct val="200000"/>
              </a:lnSpc>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b</a:t>
            </a:r>
            <a:r>
              <a:rPr lang="en-US" altLang="zh-CN" sz="2100" baseline="-25000"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rPr>
              <a:t>	[sin(3</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n/4) - sin</a:t>
            </a:r>
            <a:r>
              <a:rPr lang="zh-CN" altLang="en-US" sz="21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a:t>
            </a:r>
            <a:r>
              <a:rPr lang="en-US" altLang="zh-CN" sz="21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n/4) + sin(7 n/4) - sin(6 n/4)]</a:t>
            </a:r>
          </a:p>
          <a:p>
            <a:pPr lvl="1">
              <a:lnSpc>
                <a:spcPct val="200000"/>
              </a:lnSpc>
            </a:pPr>
            <a:r>
              <a:rPr lang="en-US" altLang="zh-CN" sz="2100" dirty="0">
                <a:latin typeface="Times New Roman" panose="02020603050405020304" pitchFamily="18" charset="0"/>
                <a:ea typeface="楷体" panose="02010609060101010101" pitchFamily="49" charset="-122"/>
                <a:cs typeface="Times New Roman" panose="02020603050405020304" pitchFamily="18" charset="0"/>
                <a:sym typeface="Symbol" pitchFamily="2" charset="2"/>
              </a:rPr>
              <a:t>c = 3/8</a:t>
            </a:r>
            <a:endParaRPr lang="en-US" altLang="zh-CN" sz="2100" dirty="0">
              <a:latin typeface="Times New Roman" panose="02020603050405020304" pitchFamily="18" charset="0"/>
              <a:ea typeface="楷体" panose="02010609060101010101" pitchFamily="49" charset="-122"/>
              <a:cs typeface="Times New Roman" panose="02020603050405020304" pitchFamily="18" charset="0"/>
            </a:endParaRPr>
          </a:p>
          <a:p>
            <a:endParaRPr kumimoji="1"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EB1F471-4CBA-3549-B1E8-A63C5935900D}"/>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98</a:t>
            </a:fld>
            <a:endParaRPr kumimoji="1" lang="zh-CN" altLang="en-US" dirty="0">
              <a:solidFill>
                <a:prstClr val="black">
                  <a:tint val="75000"/>
                </a:prstClr>
              </a:solidFill>
            </a:endParaRPr>
          </a:p>
        </p:txBody>
      </p:sp>
    </p:spTree>
    <p:extLst>
      <p:ext uri="{BB962C8B-B14F-4D97-AF65-F5344CB8AC3E}">
        <p14:creationId xmlns:p14="http://schemas.microsoft.com/office/powerpoint/2010/main" val="42807774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28234-BCCD-374C-8028-6405D3C2CCE3}"/>
              </a:ext>
            </a:extLst>
          </p:cNvPr>
          <p:cNvSpPr>
            <a:spLocks noGrp="1"/>
          </p:cNvSpPr>
          <p:nvPr>
            <p:ph type="title"/>
          </p:nvPr>
        </p:nvSpPr>
        <p:spPr/>
        <p:txBody>
          <a:bodyPr/>
          <a:lstStyle/>
          <a:p>
            <a:r>
              <a:rPr kumimoji="1" lang="zh-CN" altLang="en-US" dirty="0">
                <a:latin typeface="Times New Roman" panose="02020603050405020304" pitchFamily="18" charset="0"/>
                <a:ea typeface="楷体" panose="02010609060101010101" pitchFamily="49" charset="-122"/>
                <a:cs typeface="Times New Roman" panose="02020603050405020304" pitchFamily="18" charset="0"/>
              </a:rPr>
              <a:t>傅立叶分析 </a:t>
            </a:r>
          </a:p>
        </p:txBody>
      </p:sp>
      <p:sp>
        <p:nvSpPr>
          <p:cNvPr id="3" name="内容占位符 2">
            <a:extLst>
              <a:ext uri="{FF2B5EF4-FFF2-40B4-BE49-F238E27FC236}">
                <a16:creationId xmlns:a16="http://schemas.microsoft.com/office/drawing/2014/main" id="{CC963C58-3008-064D-83D1-76795E6BB65B}"/>
              </a:ext>
            </a:extLst>
          </p:cNvPr>
          <p:cNvSpPr>
            <a:spLocks noGrp="1"/>
          </p:cNvSpPr>
          <p:nvPr>
            <p:ph idx="1"/>
          </p:nvPr>
        </p:nvSpPr>
        <p:spPr>
          <a:xfrm>
            <a:off x="178688" y="1146158"/>
            <a:ext cx="2632798" cy="3607042"/>
          </a:xfrm>
        </p:spPr>
        <p:txBody>
          <a:bodyPr>
            <a:noAutofit/>
          </a:bodyPr>
          <a:lstStyle/>
          <a:p>
            <a:pPr>
              <a:lnSpc>
                <a:spcPct val="150000"/>
              </a:lnSpc>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任何电磁信号可以由若干具有不同振幅、频率和相位的周期模拟信号（正弦波）组成</a:t>
            </a:r>
          </a:p>
          <a:p>
            <a:pPr>
              <a:lnSpc>
                <a:spcPct val="150000"/>
              </a:lnSpc>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反之，只要有足够的具有适当振幅、频率和相位的正弦波，就可以构造任何一个信号</a:t>
            </a:r>
          </a:p>
          <a:p>
            <a:endParaRPr kumimoji="1" lang="zh-CN" altLang="en-US"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EB1F471-4CBA-3549-B1E8-A63C5935900D}"/>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99</a:t>
            </a:fld>
            <a:endParaRPr kumimoji="1" lang="zh-CN" altLang="en-US" dirty="0">
              <a:solidFill>
                <a:prstClr val="black">
                  <a:tint val="75000"/>
                </a:prstClr>
              </a:solidFill>
            </a:endParaRPr>
          </a:p>
        </p:txBody>
      </p:sp>
      <p:grpSp>
        <p:nvGrpSpPr>
          <p:cNvPr id="7" name="组合 6">
            <a:extLst>
              <a:ext uri="{FF2B5EF4-FFF2-40B4-BE49-F238E27FC236}">
                <a16:creationId xmlns:a16="http://schemas.microsoft.com/office/drawing/2014/main" id="{AF0577DD-E2D7-428B-BA67-4EC4C96BEAFA}"/>
              </a:ext>
            </a:extLst>
          </p:cNvPr>
          <p:cNvGrpSpPr/>
          <p:nvPr/>
        </p:nvGrpSpPr>
        <p:grpSpPr>
          <a:xfrm>
            <a:off x="2771800" y="1309980"/>
            <a:ext cx="6506748" cy="3457284"/>
            <a:chOff x="107315" y="24130"/>
            <a:chExt cx="12389485" cy="7164400"/>
          </a:xfrm>
        </p:grpSpPr>
        <p:cxnSp>
          <p:nvCxnSpPr>
            <p:cNvPr id="8" name="直接连接符 7">
              <a:extLst>
                <a:ext uri="{FF2B5EF4-FFF2-40B4-BE49-F238E27FC236}">
                  <a16:creationId xmlns:a16="http://schemas.microsoft.com/office/drawing/2014/main" id="{60FB1C90-AF9E-4AEF-8570-C3C027E56894}"/>
                </a:ext>
              </a:extLst>
            </p:cNvPr>
            <p:cNvCxnSpPr/>
            <p:nvPr/>
          </p:nvCxnSpPr>
          <p:spPr>
            <a:xfrm flipH="1">
              <a:off x="40957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2707D9E-7E24-480B-A200-A151E3ADABA3}"/>
                </a:ext>
              </a:extLst>
            </p:cNvPr>
            <p:cNvSpPr txBox="1"/>
            <p:nvPr/>
          </p:nvSpPr>
          <p:spPr>
            <a:xfrm>
              <a:off x="111763" y="1511935"/>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sp>
          <p:nvSpPr>
            <p:cNvPr id="10" name="文本框 9">
              <a:extLst>
                <a:ext uri="{FF2B5EF4-FFF2-40B4-BE49-F238E27FC236}">
                  <a16:creationId xmlns:a16="http://schemas.microsoft.com/office/drawing/2014/main" id="{71A3444D-D159-4924-BA26-C8982D337E8D}"/>
                </a:ext>
              </a:extLst>
            </p:cNvPr>
            <p:cNvSpPr txBox="1"/>
            <p:nvPr/>
          </p:nvSpPr>
          <p:spPr>
            <a:xfrm>
              <a:off x="111763" y="2169160"/>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0</a:t>
              </a:r>
            </a:p>
          </p:txBody>
        </p:sp>
        <p:cxnSp>
          <p:nvCxnSpPr>
            <p:cNvPr id="11" name="直接连接符 10">
              <a:extLst>
                <a:ext uri="{FF2B5EF4-FFF2-40B4-BE49-F238E27FC236}">
                  <a16:creationId xmlns:a16="http://schemas.microsoft.com/office/drawing/2014/main" id="{B7D079BD-CEFA-4A70-B2F3-211F00B9AFAB}"/>
                </a:ext>
              </a:extLst>
            </p:cNvPr>
            <p:cNvCxnSpPr/>
            <p:nvPr/>
          </p:nvCxnSpPr>
          <p:spPr>
            <a:xfrm>
              <a:off x="40957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CCDB73F-5B86-4A70-94F8-6080965802B9}"/>
                </a:ext>
              </a:extLst>
            </p:cNvPr>
            <p:cNvCxnSpPr/>
            <p:nvPr/>
          </p:nvCxnSpPr>
          <p:spPr>
            <a:xfrm>
              <a:off x="112966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CE062FD-C534-4C89-8B7A-D90C6352DD6D}"/>
                </a:ext>
              </a:extLst>
            </p:cNvPr>
            <p:cNvCxnSpPr/>
            <p:nvPr/>
          </p:nvCxnSpPr>
          <p:spPr>
            <a:xfrm flipH="1">
              <a:off x="112268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B9BBBAF-2F97-4741-965C-B48F8E513EAE}"/>
                </a:ext>
              </a:extLst>
            </p:cNvPr>
            <p:cNvCxnSpPr/>
            <p:nvPr/>
          </p:nvCxnSpPr>
          <p:spPr>
            <a:xfrm>
              <a:off x="112268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7539B9-16B6-4946-9244-0BE143FB3F28}"/>
                </a:ext>
              </a:extLst>
            </p:cNvPr>
            <p:cNvCxnSpPr/>
            <p:nvPr/>
          </p:nvCxnSpPr>
          <p:spPr>
            <a:xfrm>
              <a:off x="184277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D898D5A-D649-4C0A-806E-F082195BA4F0}"/>
                </a:ext>
              </a:extLst>
            </p:cNvPr>
            <p:cNvCxnSpPr/>
            <p:nvPr/>
          </p:nvCxnSpPr>
          <p:spPr>
            <a:xfrm flipH="1">
              <a:off x="183324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71F63EF-E475-4649-B77A-B6B7BD99879A}"/>
                </a:ext>
              </a:extLst>
            </p:cNvPr>
            <p:cNvCxnSpPr/>
            <p:nvPr/>
          </p:nvCxnSpPr>
          <p:spPr>
            <a:xfrm>
              <a:off x="183324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85E840C-7A22-45F7-A549-51A145FB8623}"/>
                </a:ext>
              </a:extLst>
            </p:cNvPr>
            <p:cNvCxnSpPr/>
            <p:nvPr/>
          </p:nvCxnSpPr>
          <p:spPr>
            <a:xfrm>
              <a:off x="255333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3A6AFA6-7AC1-413F-8658-794FB4E440F9}"/>
                </a:ext>
              </a:extLst>
            </p:cNvPr>
            <p:cNvCxnSpPr/>
            <p:nvPr/>
          </p:nvCxnSpPr>
          <p:spPr>
            <a:xfrm flipH="1">
              <a:off x="254635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FBD2F35-E59E-4989-929A-E872BB94B0D7}"/>
                </a:ext>
              </a:extLst>
            </p:cNvPr>
            <p:cNvCxnSpPr/>
            <p:nvPr/>
          </p:nvCxnSpPr>
          <p:spPr>
            <a:xfrm>
              <a:off x="254635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45AD22C-C2AF-479F-904E-F4A9B3C64377}"/>
                </a:ext>
              </a:extLst>
            </p:cNvPr>
            <p:cNvCxnSpPr/>
            <p:nvPr/>
          </p:nvCxnSpPr>
          <p:spPr>
            <a:xfrm>
              <a:off x="326644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FA7F117-7A7F-48A9-92E0-F34962C1DF9D}"/>
                </a:ext>
              </a:extLst>
            </p:cNvPr>
            <p:cNvCxnSpPr/>
            <p:nvPr/>
          </p:nvCxnSpPr>
          <p:spPr>
            <a:xfrm flipH="1">
              <a:off x="326199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1181D37-BD96-4BA4-A418-1E87C55A95C6}"/>
                </a:ext>
              </a:extLst>
            </p:cNvPr>
            <p:cNvCxnSpPr/>
            <p:nvPr/>
          </p:nvCxnSpPr>
          <p:spPr>
            <a:xfrm>
              <a:off x="326199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9408382-C88F-4503-933F-B2713242ADB7}"/>
                </a:ext>
              </a:extLst>
            </p:cNvPr>
            <p:cNvCxnSpPr/>
            <p:nvPr/>
          </p:nvCxnSpPr>
          <p:spPr>
            <a:xfrm>
              <a:off x="398208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6C77A36-4FC8-4453-ACBA-4C55B758EFD1}"/>
                </a:ext>
              </a:extLst>
            </p:cNvPr>
            <p:cNvCxnSpPr/>
            <p:nvPr/>
          </p:nvCxnSpPr>
          <p:spPr>
            <a:xfrm flipH="1">
              <a:off x="397510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75E9A42-4E65-4FD4-A192-F189EAFBB008}"/>
                </a:ext>
              </a:extLst>
            </p:cNvPr>
            <p:cNvCxnSpPr/>
            <p:nvPr/>
          </p:nvCxnSpPr>
          <p:spPr>
            <a:xfrm>
              <a:off x="397510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7915F3A-68A8-4E40-8C38-27DD17C13CA8}"/>
                </a:ext>
              </a:extLst>
            </p:cNvPr>
            <p:cNvCxnSpPr/>
            <p:nvPr/>
          </p:nvCxnSpPr>
          <p:spPr>
            <a:xfrm>
              <a:off x="469519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3952DE8-AD28-4E65-941C-4ADB8E3F71D3}"/>
                </a:ext>
              </a:extLst>
            </p:cNvPr>
            <p:cNvCxnSpPr/>
            <p:nvPr/>
          </p:nvCxnSpPr>
          <p:spPr>
            <a:xfrm flipH="1">
              <a:off x="468566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C83BC45-0B79-40FB-9914-595782A6A4D4}"/>
                </a:ext>
              </a:extLst>
            </p:cNvPr>
            <p:cNvCxnSpPr/>
            <p:nvPr/>
          </p:nvCxnSpPr>
          <p:spPr>
            <a:xfrm>
              <a:off x="468566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87F9CE3-E844-4ADF-ACA8-07C4E4A26977}"/>
                </a:ext>
              </a:extLst>
            </p:cNvPr>
            <p:cNvCxnSpPr/>
            <p:nvPr/>
          </p:nvCxnSpPr>
          <p:spPr>
            <a:xfrm>
              <a:off x="540575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B67BDCE-6480-4733-85D3-22A73B011ED2}"/>
                </a:ext>
              </a:extLst>
            </p:cNvPr>
            <p:cNvCxnSpPr/>
            <p:nvPr/>
          </p:nvCxnSpPr>
          <p:spPr>
            <a:xfrm flipH="1">
              <a:off x="539877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BD57377-FEF5-40E3-BE41-45A500F88C0C}"/>
                </a:ext>
              </a:extLst>
            </p:cNvPr>
            <p:cNvCxnSpPr/>
            <p:nvPr/>
          </p:nvCxnSpPr>
          <p:spPr>
            <a:xfrm>
              <a:off x="539877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77EB2BF-D340-483F-9DCB-2F1884079977}"/>
                </a:ext>
              </a:extLst>
            </p:cNvPr>
            <p:cNvCxnSpPr/>
            <p:nvPr/>
          </p:nvCxnSpPr>
          <p:spPr>
            <a:xfrm>
              <a:off x="611886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4" name="任意多边形 73">
              <a:extLst>
                <a:ext uri="{FF2B5EF4-FFF2-40B4-BE49-F238E27FC236}">
                  <a16:creationId xmlns:a16="http://schemas.microsoft.com/office/drawing/2014/main" id="{B2F3EED7-2DC6-4DCD-BA7F-9100E279943A}"/>
                </a:ext>
              </a:extLst>
            </p:cNvPr>
            <p:cNvSpPr/>
            <p:nvPr/>
          </p:nvSpPr>
          <p:spPr>
            <a:xfrm>
              <a:off x="395605" y="1980565"/>
              <a:ext cx="5721985" cy="309880"/>
            </a:xfrm>
            <a:custGeom>
              <a:avLst/>
              <a:gdLst>
                <a:gd name="connisteX0" fmla="*/ 0 w 5721985"/>
                <a:gd name="connsiteY0" fmla="*/ 249555 h 310056"/>
                <a:gd name="connisteX1" fmla="*/ 739775 w 5721985"/>
                <a:gd name="connsiteY1" fmla="*/ 59055 h 310056"/>
                <a:gd name="connisteX2" fmla="*/ 1443355 w 5721985"/>
                <a:gd name="connsiteY2" fmla="*/ 0 h 310056"/>
                <a:gd name="connisteX3" fmla="*/ 2139315 w 5721985"/>
                <a:gd name="connsiteY3" fmla="*/ 59055 h 310056"/>
                <a:gd name="connisteX4" fmla="*/ 2857500 w 5721985"/>
                <a:gd name="connsiteY4" fmla="*/ 183515 h 310056"/>
                <a:gd name="connisteX5" fmla="*/ 3589655 w 5721985"/>
                <a:gd name="connsiteY5" fmla="*/ 271145 h 310056"/>
                <a:gd name="connisteX6" fmla="*/ 4271645 w 5721985"/>
                <a:gd name="connsiteY6" fmla="*/ 307975 h 310056"/>
                <a:gd name="connisteX7" fmla="*/ 4996815 w 5721985"/>
                <a:gd name="connsiteY7" fmla="*/ 227330 h 310056"/>
                <a:gd name="connisteX8" fmla="*/ 5721985 w 5721985"/>
                <a:gd name="connsiteY8" fmla="*/ 102870 h 31005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721985" h="310057">
                  <a:moveTo>
                    <a:pt x="0" y="249555"/>
                  </a:moveTo>
                  <a:cubicBezTo>
                    <a:pt x="133985" y="212725"/>
                    <a:pt x="450850" y="109220"/>
                    <a:pt x="739775" y="59055"/>
                  </a:cubicBezTo>
                  <a:cubicBezTo>
                    <a:pt x="1028700" y="8890"/>
                    <a:pt x="1163320" y="0"/>
                    <a:pt x="1443355" y="0"/>
                  </a:cubicBezTo>
                  <a:cubicBezTo>
                    <a:pt x="1723390" y="0"/>
                    <a:pt x="1856740" y="22225"/>
                    <a:pt x="2139315" y="59055"/>
                  </a:cubicBezTo>
                  <a:cubicBezTo>
                    <a:pt x="2421890" y="95885"/>
                    <a:pt x="2567305" y="140970"/>
                    <a:pt x="2857500" y="183515"/>
                  </a:cubicBezTo>
                  <a:cubicBezTo>
                    <a:pt x="3147695" y="226060"/>
                    <a:pt x="3307080" y="246380"/>
                    <a:pt x="3589655" y="271145"/>
                  </a:cubicBezTo>
                  <a:cubicBezTo>
                    <a:pt x="3872230" y="295910"/>
                    <a:pt x="3990340" y="316865"/>
                    <a:pt x="4271645" y="307975"/>
                  </a:cubicBezTo>
                  <a:cubicBezTo>
                    <a:pt x="4552950" y="299085"/>
                    <a:pt x="4706620" y="268605"/>
                    <a:pt x="4996815" y="227330"/>
                  </a:cubicBezTo>
                  <a:cubicBezTo>
                    <a:pt x="5287010" y="186055"/>
                    <a:pt x="5591175" y="126365"/>
                    <a:pt x="5721985" y="102870"/>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77" eaLnBrk="1" fontAlgn="auto" hangingPunct="1">
                <a:spcBef>
                  <a:spcPts val="0"/>
                </a:spcBef>
                <a:spcAft>
                  <a:spcPts val="0"/>
                </a:spcAft>
              </a:pPr>
              <a:endParaRPr lang="zh-CN" altLang="en-US" sz="500" b="1">
                <a:solidFill>
                  <a:prstClr val="white"/>
                </a:solidFill>
              </a:endParaRPr>
            </a:p>
          </p:txBody>
        </p:sp>
        <p:cxnSp>
          <p:nvCxnSpPr>
            <p:cNvPr id="35" name="直接连接符 34">
              <a:extLst>
                <a:ext uri="{FF2B5EF4-FFF2-40B4-BE49-F238E27FC236}">
                  <a16:creationId xmlns:a16="http://schemas.microsoft.com/office/drawing/2014/main" id="{2BED0BAA-DF1F-4894-9056-0D4B267DD59F}"/>
                </a:ext>
              </a:extLst>
            </p:cNvPr>
            <p:cNvCxnSpPr/>
            <p:nvPr/>
          </p:nvCxnSpPr>
          <p:spPr>
            <a:xfrm flipH="1">
              <a:off x="40957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CAC8BB3C-2EB2-457D-AF1F-6549C7C50119}"/>
                </a:ext>
              </a:extLst>
            </p:cNvPr>
            <p:cNvSpPr txBox="1"/>
            <p:nvPr/>
          </p:nvSpPr>
          <p:spPr>
            <a:xfrm>
              <a:off x="111763" y="212726"/>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sp>
          <p:nvSpPr>
            <p:cNvPr id="37" name="文本框 36">
              <a:extLst>
                <a:ext uri="{FF2B5EF4-FFF2-40B4-BE49-F238E27FC236}">
                  <a16:creationId xmlns:a16="http://schemas.microsoft.com/office/drawing/2014/main" id="{D0D1DEBF-04D8-42A5-88B2-77EE499F93A1}"/>
                </a:ext>
              </a:extLst>
            </p:cNvPr>
            <p:cNvSpPr txBox="1"/>
            <p:nvPr/>
          </p:nvSpPr>
          <p:spPr>
            <a:xfrm>
              <a:off x="111763" y="925829"/>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0</a:t>
              </a:r>
            </a:p>
          </p:txBody>
        </p:sp>
        <p:cxnSp>
          <p:nvCxnSpPr>
            <p:cNvPr id="38" name="直接连接符 37">
              <a:extLst>
                <a:ext uri="{FF2B5EF4-FFF2-40B4-BE49-F238E27FC236}">
                  <a16:creationId xmlns:a16="http://schemas.microsoft.com/office/drawing/2014/main" id="{FB790D9C-426A-4D7A-AA7A-0AF5C2B7800C}"/>
                </a:ext>
              </a:extLst>
            </p:cNvPr>
            <p:cNvCxnSpPr/>
            <p:nvPr/>
          </p:nvCxnSpPr>
          <p:spPr>
            <a:xfrm>
              <a:off x="40957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5BEEFA3-120E-4E17-B0D8-E4CF5D9B2F5D}"/>
                </a:ext>
              </a:extLst>
            </p:cNvPr>
            <p:cNvCxnSpPr/>
            <p:nvPr/>
          </p:nvCxnSpPr>
          <p:spPr>
            <a:xfrm>
              <a:off x="112966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5CAD774-3256-4C16-99AB-F45209F814C7}"/>
                </a:ext>
              </a:extLst>
            </p:cNvPr>
            <p:cNvCxnSpPr/>
            <p:nvPr/>
          </p:nvCxnSpPr>
          <p:spPr>
            <a:xfrm flipH="1">
              <a:off x="112268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06BC23B-9A65-460E-B76F-7FC5FF6B6289}"/>
                </a:ext>
              </a:extLst>
            </p:cNvPr>
            <p:cNvCxnSpPr/>
            <p:nvPr/>
          </p:nvCxnSpPr>
          <p:spPr>
            <a:xfrm>
              <a:off x="112268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0BCC695-0238-4F45-A86D-A3AF1A7B77FF}"/>
                </a:ext>
              </a:extLst>
            </p:cNvPr>
            <p:cNvCxnSpPr/>
            <p:nvPr/>
          </p:nvCxnSpPr>
          <p:spPr>
            <a:xfrm flipH="1">
              <a:off x="183324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16A112C9-79B1-4167-8066-046F12BFFB2A}"/>
                </a:ext>
              </a:extLst>
            </p:cNvPr>
            <p:cNvCxnSpPr/>
            <p:nvPr/>
          </p:nvCxnSpPr>
          <p:spPr>
            <a:xfrm>
              <a:off x="255333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14E2B6A-F0F2-4704-BAFF-8A76032AF8E6}"/>
                </a:ext>
              </a:extLst>
            </p:cNvPr>
            <p:cNvCxnSpPr/>
            <p:nvPr/>
          </p:nvCxnSpPr>
          <p:spPr>
            <a:xfrm flipH="1">
              <a:off x="254635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7F39C50-D77E-4E36-8495-1EA2E8152B0A}"/>
                </a:ext>
              </a:extLst>
            </p:cNvPr>
            <p:cNvCxnSpPr/>
            <p:nvPr/>
          </p:nvCxnSpPr>
          <p:spPr>
            <a:xfrm>
              <a:off x="254635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797C22C-5DA1-4CE3-91C9-FF7FD9077D91}"/>
                </a:ext>
              </a:extLst>
            </p:cNvPr>
            <p:cNvCxnSpPr/>
            <p:nvPr/>
          </p:nvCxnSpPr>
          <p:spPr>
            <a:xfrm>
              <a:off x="326644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AA50401-2478-488D-AD7C-B6149B9D101A}"/>
                </a:ext>
              </a:extLst>
            </p:cNvPr>
            <p:cNvCxnSpPr/>
            <p:nvPr/>
          </p:nvCxnSpPr>
          <p:spPr>
            <a:xfrm flipH="1">
              <a:off x="326199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B72A319-254F-426C-B2AA-3E68A070C67A}"/>
                </a:ext>
              </a:extLst>
            </p:cNvPr>
            <p:cNvCxnSpPr/>
            <p:nvPr/>
          </p:nvCxnSpPr>
          <p:spPr>
            <a:xfrm>
              <a:off x="326199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05029BC-F604-41E6-9C04-649B1804CCBE}"/>
                </a:ext>
              </a:extLst>
            </p:cNvPr>
            <p:cNvCxnSpPr/>
            <p:nvPr/>
          </p:nvCxnSpPr>
          <p:spPr>
            <a:xfrm>
              <a:off x="398208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2E76395-910D-4ECB-8F98-150429506790}"/>
                </a:ext>
              </a:extLst>
            </p:cNvPr>
            <p:cNvCxnSpPr/>
            <p:nvPr/>
          </p:nvCxnSpPr>
          <p:spPr>
            <a:xfrm flipH="1">
              <a:off x="397510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EE65B16-ADF0-4AE5-ABE1-9A1BEA79D679}"/>
                </a:ext>
              </a:extLst>
            </p:cNvPr>
            <p:cNvCxnSpPr/>
            <p:nvPr/>
          </p:nvCxnSpPr>
          <p:spPr>
            <a:xfrm>
              <a:off x="397510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8EDDE34-C0DF-41B8-816E-CBB645E02198}"/>
                </a:ext>
              </a:extLst>
            </p:cNvPr>
            <p:cNvCxnSpPr/>
            <p:nvPr/>
          </p:nvCxnSpPr>
          <p:spPr>
            <a:xfrm>
              <a:off x="469519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4FCE7DB-093C-4FC3-AEB6-925F5E475C93}"/>
                </a:ext>
              </a:extLst>
            </p:cNvPr>
            <p:cNvCxnSpPr/>
            <p:nvPr/>
          </p:nvCxnSpPr>
          <p:spPr>
            <a:xfrm flipH="1">
              <a:off x="468566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DB435C5-C3E4-4977-B663-C024E78DB428}"/>
                </a:ext>
              </a:extLst>
            </p:cNvPr>
            <p:cNvCxnSpPr/>
            <p:nvPr/>
          </p:nvCxnSpPr>
          <p:spPr>
            <a:xfrm>
              <a:off x="468566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C170B06-8969-4D52-85EC-6E202F832202}"/>
                </a:ext>
              </a:extLst>
            </p:cNvPr>
            <p:cNvCxnSpPr/>
            <p:nvPr/>
          </p:nvCxnSpPr>
          <p:spPr>
            <a:xfrm>
              <a:off x="540575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2002FC2-7C09-4B4C-8EEA-B43DB5B57C6A}"/>
                </a:ext>
              </a:extLst>
            </p:cNvPr>
            <p:cNvCxnSpPr/>
            <p:nvPr/>
          </p:nvCxnSpPr>
          <p:spPr>
            <a:xfrm flipH="1">
              <a:off x="539877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C9F9801-894C-4C29-8264-BEE448AF7140}"/>
                </a:ext>
              </a:extLst>
            </p:cNvPr>
            <p:cNvCxnSpPr/>
            <p:nvPr/>
          </p:nvCxnSpPr>
          <p:spPr>
            <a:xfrm>
              <a:off x="539877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0BEB3C1-4708-4122-9185-4BCDCF61AECB}"/>
                </a:ext>
              </a:extLst>
            </p:cNvPr>
            <p:cNvCxnSpPr/>
            <p:nvPr/>
          </p:nvCxnSpPr>
          <p:spPr>
            <a:xfrm>
              <a:off x="611886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6F8689C-1359-48B5-A4D6-996DF5563B17}"/>
                </a:ext>
              </a:extLst>
            </p:cNvPr>
            <p:cNvCxnSpPr/>
            <p:nvPr/>
          </p:nvCxnSpPr>
          <p:spPr>
            <a:xfrm flipH="1">
              <a:off x="1132205"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901CA9B-8759-4191-8860-66D4D56A598A}"/>
                </a:ext>
              </a:extLst>
            </p:cNvPr>
            <p:cNvCxnSpPr/>
            <p:nvPr/>
          </p:nvCxnSpPr>
          <p:spPr>
            <a:xfrm flipH="1">
              <a:off x="184277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71A0E29-5D59-4D95-9321-EDEC03362E0C}"/>
                </a:ext>
              </a:extLst>
            </p:cNvPr>
            <p:cNvCxnSpPr/>
            <p:nvPr/>
          </p:nvCxnSpPr>
          <p:spPr>
            <a:xfrm flipH="1">
              <a:off x="469519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7010FE77-7CC6-4C38-B219-5D02DED02B8E}"/>
                </a:ext>
              </a:extLst>
            </p:cNvPr>
            <p:cNvSpPr txBox="1"/>
            <p:nvPr/>
          </p:nvSpPr>
          <p:spPr>
            <a:xfrm>
              <a:off x="5917565" y="1082038"/>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T</a:t>
              </a:r>
            </a:p>
          </p:txBody>
        </p:sp>
        <p:sp>
          <p:nvSpPr>
            <p:cNvPr id="63" name="文本框 62">
              <a:extLst>
                <a:ext uri="{FF2B5EF4-FFF2-40B4-BE49-F238E27FC236}">
                  <a16:creationId xmlns:a16="http://schemas.microsoft.com/office/drawing/2014/main" id="{86A279AA-7812-4040-B2B8-056172B19874}"/>
                </a:ext>
              </a:extLst>
            </p:cNvPr>
            <p:cNvSpPr txBox="1"/>
            <p:nvPr/>
          </p:nvSpPr>
          <p:spPr>
            <a:xfrm>
              <a:off x="648970" y="40640"/>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0</a:t>
              </a:r>
            </a:p>
          </p:txBody>
        </p:sp>
        <p:sp>
          <p:nvSpPr>
            <p:cNvPr id="64" name="文本框 63">
              <a:extLst>
                <a:ext uri="{FF2B5EF4-FFF2-40B4-BE49-F238E27FC236}">
                  <a16:creationId xmlns:a16="http://schemas.microsoft.com/office/drawing/2014/main" id="{AE5B0BE2-3B52-4256-844A-74098F3138F7}"/>
                </a:ext>
              </a:extLst>
            </p:cNvPr>
            <p:cNvSpPr txBox="1"/>
            <p:nvPr/>
          </p:nvSpPr>
          <p:spPr>
            <a:xfrm>
              <a:off x="1362075" y="32384"/>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sp>
          <p:nvSpPr>
            <p:cNvPr id="65" name="文本框 64">
              <a:extLst>
                <a:ext uri="{FF2B5EF4-FFF2-40B4-BE49-F238E27FC236}">
                  <a16:creationId xmlns:a16="http://schemas.microsoft.com/office/drawing/2014/main" id="{09AE480B-F4AA-4EF1-B645-D466CF48DE82}"/>
                </a:ext>
              </a:extLst>
            </p:cNvPr>
            <p:cNvSpPr txBox="1"/>
            <p:nvPr/>
          </p:nvSpPr>
          <p:spPr>
            <a:xfrm>
              <a:off x="2072641" y="40640"/>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sp>
          <p:nvSpPr>
            <p:cNvPr id="66" name="文本框 65">
              <a:extLst>
                <a:ext uri="{FF2B5EF4-FFF2-40B4-BE49-F238E27FC236}">
                  <a16:creationId xmlns:a16="http://schemas.microsoft.com/office/drawing/2014/main" id="{D323D583-50C8-4722-9193-9F4AEBCEB4B4}"/>
                </a:ext>
              </a:extLst>
            </p:cNvPr>
            <p:cNvSpPr txBox="1"/>
            <p:nvPr/>
          </p:nvSpPr>
          <p:spPr>
            <a:xfrm>
              <a:off x="2790825" y="32384"/>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0</a:t>
              </a:r>
            </a:p>
          </p:txBody>
        </p:sp>
        <p:sp>
          <p:nvSpPr>
            <p:cNvPr id="67" name="文本框 66">
              <a:extLst>
                <a:ext uri="{FF2B5EF4-FFF2-40B4-BE49-F238E27FC236}">
                  <a16:creationId xmlns:a16="http://schemas.microsoft.com/office/drawing/2014/main" id="{DF58A196-CF21-4BDC-84B6-B0744647A42B}"/>
                </a:ext>
              </a:extLst>
            </p:cNvPr>
            <p:cNvSpPr txBox="1"/>
            <p:nvPr/>
          </p:nvSpPr>
          <p:spPr>
            <a:xfrm>
              <a:off x="3503931" y="24130"/>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0</a:t>
              </a:r>
            </a:p>
          </p:txBody>
        </p:sp>
        <p:sp>
          <p:nvSpPr>
            <p:cNvPr id="68" name="文本框 67">
              <a:extLst>
                <a:ext uri="{FF2B5EF4-FFF2-40B4-BE49-F238E27FC236}">
                  <a16:creationId xmlns:a16="http://schemas.microsoft.com/office/drawing/2014/main" id="{D92B154F-14AF-4335-9E7A-5AA94B05F40F}"/>
                </a:ext>
              </a:extLst>
            </p:cNvPr>
            <p:cNvSpPr txBox="1"/>
            <p:nvPr/>
          </p:nvSpPr>
          <p:spPr>
            <a:xfrm>
              <a:off x="4214495" y="32384"/>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0</a:t>
              </a:r>
            </a:p>
          </p:txBody>
        </p:sp>
        <p:sp>
          <p:nvSpPr>
            <p:cNvPr id="69" name="文本框 68">
              <a:extLst>
                <a:ext uri="{FF2B5EF4-FFF2-40B4-BE49-F238E27FC236}">
                  <a16:creationId xmlns:a16="http://schemas.microsoft.com/office/drawing/2014/main" id="{A4397BEF-C8C9-417B-ADBC-B3D24050E4FD}"/>
                </a:ext>
              </a:extLst>
            </p:cNvPr>
            <p:cNvSpPr txBox="1"/>
            <p:nvPr/>
          </p:nvSpPr>
          <p:spPr>
            <a:xfrm>
              <a:off x="4934585" y="40640"/>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sp>
          <p:nvSpPr>
            <p:cNvPr id="70" name="文本框 69">
              <a:extLst>
                <a:ext uri="{FF2B5EF4-FFF2-40B4-BE49-F238E27FC236}">
                  <a16:creationId xmlns:a16="http://schemas.microsoft.com/office/drawing/2014/main" id="{15795717-A8AE-4A67-840A-421871189F3D}"/>
                </a:ext>
              </a:extLst>
            </p:cNvPr>
            <p:cNvSpPr txBox="1"/>
            <p:nvPr/>
          </p:nvSpPr>
          <p:spPr>
            <a:xfrm>
              <a:off x="5645149" y="48894"/>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0</a:t>
              </a:r>
            </a:p>
          </p:txBody>
        </p:sp>
        <p:sp>
          <p:nvSpPr>
            <p:cNvPr id="71" name="文本框 70">
              <a:extLst>
                <a:ext uri="{FF2B5EF4-FFF2-40B4-BE49-F238E27FC236}">
                  <a16:creationId xmlns:a16="http://schemas.microsoft.com/office/drawing/2014/main" id="{A4F768FB-B103-4570-9411-F005A51F79CC}"/>
                </a:ext>
              </a:extLst>
            </p:cNvPr>
            <p:cNvSpPr txBox="1"/>
            <p:nvPr/>
          </p:nvSpPr>
          <p:spPr>
            <a:xfrm>
              <a:off x="2734310" y="1129032"/>
              <a:ext cx="885825"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Time</a:t>
              </a:r>
            </a:p>
          </p:txBody>
        </p:sp>
        <p:cxnSp>
          <p:nvCxnSpPr>
            <p:cNvPr id="72" name="直接箭头连接符 71">
              <a:extLst>
                <a:ext uri="{FF2B5EF4-FFF2-40B4-BE49-F238E27FC236}">
                  <a16:creationId xmlns:a16="http://schemas.microsoft.com/office/drawing/2014/main" id="{A1729C0D-FFA0-41A3-983B-96EC008DAB5F}"/>
                </a:ext>
              </a:extLst>
            </p:cNvPr>
            <p:cNvCxnSpPr/>
            <p:nvPr/>
          </p:nvCxnSpPr>
          <p:spPr>
            <a:xfrm flipV="1">
              <a:off x="3311525" y="1313180"/>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54058D2A-EA12-4092-A235-4A88698CD314}"/>
                </a:ext>
              </a:extLst>
            </p:cNvPr>
            <p:cNvCxnSpPr/>
            <p:nvPr/>
          </p:nvCxnSpPr>
          <p:spPr>
            <a:xfrm flipH="1">
              <a:off x="40513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A60944FA-42E1-426D-BDF1-3C8396E9E2F1}"/>
                </a:ext>
              </a:extLst>
            </p:cNvPr>
            <p:cNvSpPr txBox="1"/>
            <p:nvPr/>
          </p:nvSpPr>
          <p:spPr>
            <a:xfrm>
              <a:off x="107315" y="2708906"/>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sp>
          <p:nvSpPr>
            <p:cNvPr id="75" name="文本框 74">
              <a:extLst>
                <a:ext uri="{FF2B5EF4-FFF2-40B4-BE49-F238E27FC236}">
                  <a16:creationId xmlns:a16="http://schemas.microsoft.com/office/drawing/2014/main" id="{65C0A42B-6DA3-4548-8657-C8CF77D9876E}"/>
                </a:ext>
              </a:extLst>
            </p:cNvPr>
            <p:cNvSpPr txBox="1"/>
            <p:nvPr/>
          </p:nvSpPr>
          <p:spPr>
            <a:xfrm>
              <a:off x="107315" y="3422017"/>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0</a:t>
              </a:r>
            </a:p>
          </p:txBody>
        </p:sp>
        <p:cxnSp>
          <p:nvCxnSpPr>
            <p:cNvPr id="76" name="直接连接符 75">
              <a:extLst>
                <a:ext uri="{FF2B5EF4-FFF2-40B4-BE49-F238E27FC236}">
                  <a16:creationId xmlns:a16="http://schemas.microsoft.com/office/drawing/2014/main" id="{99BE7EF5-37CC-4EC3-86E4-C601BAA46C99}"/>
                </a:ext>
              </a:extLst>
            </p:cNvPr>
            <p:cNvCxnSpPr/>
            <p:nvPr/>
          </p:nvCxnSpPr>
          <p:spPr>
            <a:xfrm>
              <a:off x="40513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8C2C4AEE-8626-4EB1-959A-A3FD71E7CE54}"/>
                </a:ext>
              </a:extLst>
            </p:cNvPr>
            <p:cNvCxnSpPr/>
            <p:nvPr/>
          </p:nvCxnSpPr>
          <p:spPr>
            <a:xfrm>
              <a:off x="112522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450358D-D876-4134-9ADE-18E1D71046E0}"/>
                </a:ext>
              </a:extLst>
            </p:cNvPr>
            <p:cNvCxnSpPr/>
            <p:nvPr/>
          </p:nvCxnSpPr>
          <p:spPr>
            <a:xfrm flipH="1">
              <a:off x="111823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F3831B7-E6F5-4EF3-8783-F398D6F0B1AD}"/>
                </a:ext>
              </a:extLst>
            </p:cNvPr>
            <p:cNvCxnSpPr/>
            <p:nvPr/>
          </p:nvCxnSpPr>
          <p:spPr>
            <a:xfrm>
              <a:off x="111823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EF5F5DBE-3123-4FD0-8A7E-6FB2210B5DC8}"/>
                </a:ext>
              </a:extLst>
            </p:cNvPr>
            <p:cNvCxnSpPr/>
            <p:nvPr/>
          </p:nvCxnSpPr>
          <p:spPr>
            <a:xfrm>
              <a:off x="183832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9407804-F82F-4D76-A6B3-220D93E915D0}"/>
                </a:ext>
              </a:extLst>
            </p:cNvPr>
            <p:cNvCxnSpPr/>
            <p:nvPr/>
          </p:nvCxnSpPr>
          <p:spPr>
            <a:xfrm flipH="1">
              <a:off x="182880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C499787-0E96-44E9-BE73-349CF9F5D10E}"/>
                </a:ext>
              </a:extLst>
            </p:cNvPr>
            <p:cNvCxnSpPr/>
            <p:nvPr/>
          </p:nvCxnSpPr>
          <p:spPr>
            <a:xfrm>
              <a:off x="182880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E0D76B95-3198-4A32-8929-388C2F183E05}"/>
                </a:ext>
              </a:extLst>
            </p:cNvPr>
            <p:cNvCxnSpPr/>
            <p:nvPr/>
          </p:nvCxnSpPr>
          <p:spPr>
            <a:xfrm>
              <a:off x="254889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CEDBBE5-0DF4-40C0-8337-FA20436CC980}"/>
                </a:ext>
              </a:extLst>
            </p:cNvPr>
            <p:cNvCxnSpPr/>
            <p:nvPr/>
          </p:nvCxnSpPr>
          <p:spPr>
            <a:xfrm flipH="1">
              <a:off x="254190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1ACF2457-CB5C-4DF5-9A01-E3F3ACB2BDA2}"/>
                </a:ext>
              </a:extLst>
            </p:cNvPr>
            <p:cNvCxnSpPr/>
            <p:nvPr/>
          </p:nvCxnSpPr>
          <p:spPr>
            <a:xfrm>
              <a:off x="254190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D080052-740E-45E4-BBA4-C554FD1B58B4}"/>
                </a:ext>
              </a:extLst>
            </p:cNvPr>
            <p:cNvCxnSpPr/>
            <p:nvPr/>
          </p:nvCxnSpPr>
          <p:spPr>
            <a:xfrm>
              <a:off x="326199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6606AAE3-5EF1-4861-8EE9-9DF7924C055D}"/>
                </a:ext>
              </a:extLst>
            </p:cNvPr>
            <p:cNvCxnSpPr/>
            <p:nvPr/>
          </p:nvCxnSpPr>
          <p:spPr>
            <a:xfrm flipH="1">
              <a:off x="325755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CC62D243-2370-48DE-B78A-34BD560C459E}"/>
                </a:ext>
              </a:extLst>
            </p:cNvPr>
            <p:cNvCxnSpPr/>
            <p:nvPr/>
          </p:nvCxnSpPr>
          <p:spPr>
            <a:xfrm>
              <a:off x="325755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F6748C48-694D-4704-B6E2-A880F4AF0B3F}"/>
                </a:ext>
              </a:extLst>
            </p:cNvPr>
            <p:cNvCxnSpPr/>
            <p:nvPr/>
          </p:nvCxnSpPr>
          <p:spPr>
            <a:xfrm>
              <a:off x="397764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C8D6C87-1FFC-4441-94A6-00DBE30A3224}"/>
                </a:ext>
              </a:extLst>
            </p:cNvPr>
            <p:cNvCxnSpPr/>
            <p:nvPr/>
          </p:nvCxnSpPr>
          <p:spPr>
            <a:xfrm flipH="1">
              <a:off x="397065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AEF14786-342E-4288-94F4-99B23BC2CB99}"/>
                </a:ext>
              </a:extLst>
            </p:cNvPr>
            <p:cNvCxnSpPr/>
            <p:nvPr/>
          </p:nvCxnSpPr>
          <p:spPr>
            <a:xfrm>
              <a:off x="397065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A4F72A67-D74A-4D07-931C-B4FF490CE9B2}"/>
                </a:ext>
              </a:extLst>
            </p:cNvPr>
            <p:cNvCxnSpPr/>
            <p:nvPr/>
          </p:nvCxnSpPr>
          <p:spPr>
            <a:xfrm>
              <a:off x="469074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2477268-6901-475F-A773-21E1B7EF90AE}"/>
                </a:ext>
              </a:extLst>
            </p:cNvPr>
            <p:cNvCxnSpPr/>
            <p:nvPr/>
          </p:nvCxnSpPr>
          <p:spPr>
            <a:xfrm flipH="1">
              <a:off x="468122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A002F6B-B761-43CC-9067-9708FA216463}"/>
                </a:ext>
              </a:extLst>
            </p:cNvPr>
            <p:cNvCxnSpPr/>
            <p:nvPr/>
          </p:nvCxnSpPr>
          <p:spPr>
            <a:xfrm>
              <a:off x="468122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CD94EEE3-192C-47C5-A5C4-A84660F7323D}"/>
                </a:ext>
              </a:extLst>
            </p:cNvPr>
            <p:cNvCxnSpPr/>
            <p:nvPr/>
          </p:nvCxnSpPr>
          <p:spPr>
            <a:xfrm>
              <a:off x="540131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3C65F1C9-580F-4264-89B6-B50BA19593FF}"/>
                </a:ext>
              </a:extLst>
            </p:cNvPr>
            <p:cNvCxnSpPr/>
            <p:nvPr/>
          </p:nvCxnSpPr>
          <p:spPr>
            <a:xfrm flipH="1">
              <a:off x="539432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D836A95-981F-4F83-BC70-E59600B2975D}"/>
                </a:ext>
              </a:extLst>
            </p:cNvPr>
            <p:cNvCxnSpPr/>
            <p:nvPr/>
          </p:nvCxnSpPr>
          <p:spPr>
            <a:xfrm>
              <a:off x="539432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E6BAB53-238E-4875-8B49-752DCEA6948E}"/>
                </a:ext>
              </a:extLst>
            </p:cNvPr>
            <p:cNvCxnSpPr/>
            <p:nvPr/>
          </p:nvCxnSpPr>
          <p:spPr>
            <a:xfrm>
              <a:off x="611441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9" name="任意多边形 184">
              <a:extLst>
                <a:ext uri="{FF2B5EF4-FFF2-40B4-BE49-F238E27FC236}">
                  <a16:creationId xmlns:a16="http://schemas.microsoft.com/office/drawing/2014/main" id="{B5058981-3E10-4825-9F07-52D00AB726A7}"/>
                </a:ext>
              </a:extLst>
            </p:cNvPr>
            <p:cNvSpPr/>
            <p:nvPr/>
          </p:nvSpPr>
          <p:spPr>
            <a:xfrm>
              <a:off x="410210" y="2936240"/>
              <a:ext cx="5685155" cy="939165"/>
            </a:xfrm>
            <a:custGeom>
              <a:avLst/>
              <a:gdLst>
                <a:gd name="connisteX0" fmla="*/ 0 w 5685155"/>
                <a:gd name="connsiteY0" fmla="*/ 668346 h 939275"/>
                <a:gd name="connisteX1" fmla="*/ 688340 w 5685155"/>
                <a:gd name="connsiteY1" fmla="*/ 448636 h 939275"/>
                <a:gd name="connisteX2" fmla="*/ 1428750 w 5685155"/>
                <a:gd name="connsiteY2" fmla="*/ 16201 h 939275"/>
                <a:gd name="connisteX3" fmla="*/ 2124710 w 5685155"/>
                <a:gd name="connsiteY3" fmla="*/ 206701 h 939275"/>
                <a:gd name="connisteX4" fmla="*/ 2937510 w 5685155"/>
                <a:gd name="connsiteY4" fmla="*/ 917266 h 939275"/>
                <a:gd name="connisteX5" fmla="*/ 3553460 w 5685155"/>
                <a:gd name="connsiteY5" fmla="*/ 660726 h 939275"/>
                <a:gd name="connisteX6" fmla="*/ 4278630 w 5685155"/>
                <a:gd name="connsiteY6" fmla="*/ 235911 h 939275"/>
                <a:gd name="connisteX7" fmla="*/ 4974590 w 5685155"/>
                <a:gd name="connsiteY7" fmla="*/ 411806 h 939275"/>
                <a:gd name="connisteX8" fmla="*/ 5685155 w 5685155"/>
                <a:gd name="connsiteY8" fmla="*/ 668346 h 9392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685155" h="939276">
                  <a:moveTo>
                    <a:pt x="0" y="668347"/>
                  </a:moveTo>
                  <a:cubicBezTo>
                    <a:pt x="122555" y="632787"/>
                    <a:pt x="402590" y="578812"/>
                    <a:pt x="688340" y="448637"/>
                  </a:cubicBezTo>
                  <a:cubicBezTo>
                    <a:pt x="974090" y="318462"/>
                    <a:pt x="1141730" y="64462"/>
                    <a:pt x="1428750" y="16202"/>
                  </a:cubicBezTo>
                  <a:cubicBezTo>
                    <a:pt x="1715770" y="-32058"/>
                    <a:pt x="1823085" y="26362"/>
                    <a:pt x="2124710" y="206702"/>
                  </a:cubicBezTo>
                  <a:cubicBezTo>
                    <a:pt x="2426335" y="387042"/>
                    <a:pt x="2651760" y="826462"/>
                    <a:pt x="2937510" y="917267"/>
                  </a:cubicBezTo>
                  <a:cubicBezTo>
                    <a:pt x="3223260" y="1008072"/>
                    <a:pt x="3285490" y="797252"/>
                    <a:pt x="3553460" y="660727"/>
                  </a:cubicBezTo>
                  <a:cubicBezTo>
                    <a:pt x="3821430" y="524202"/>
                    <a:pt x="3994150" y="285442"/>
                    <a:pt x="4278630" y="235912"/>
                  </a:cubicBezTo>
                  <a:cubicBezTo>
                    <a:pt x="4563110" y="186382"/>
                    <a:pt x="4693285" y="325447"/>
                    <a:pt x="4974590" y="411807"/>
                  </a:cubicBezTo>
                  <a:cubicBezTo>
                    <a:pt x="5255895" y="498167"/>
                    <a:pt x="5556885" y="620722"/>
                    <a:pt x="5685155" y="66834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77" eaLnBrk="1" fontAlgn="auto" hangingPunct="1">
                <a:spcBef>
                  <a:spcPts val="0"/>
                </a:spcBef>
                <a:spcAft>
                  <a:spcPts val="0"/>
                </a:spcAft>
              </a:pPr>
              <a:endParaRPr lang="zh-CN" altLang="en-US" sz="500" b="1">
                <a:solidFill>
                  <a:prstClr val="white"/>
                </a:solidFill>
              </a:endParaRPr>
            </a:p>
          </p:txBody>
        </p:sp>
        <p:cxnSp>
          <p:nvCxnSpPr>
            <p:cNvPr id="100" name="直接连接符 99">
              <a:extLst>
                <a:ext uri="{FF2B5EF4-FFF2-40B4-BE49-F238E27FC236}">
                  <a16:creationId xmlns:a16="http://schemas.microsoft.com/office/drawing/2014/main" id="{4DE47E56-015A-451A-AA3B-865E001F4B2B}"/>
                </a:ext>
              </a:extLst>
            </p:cNvPr>
            <p:cNvCxnSpPr/>
            <p:nvPr/>
          </p:nvCxnSpPr>
          <p:spPr>
            <a:xfrm flipH="1">
              <a:off x="42100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1AE1E58A-43D8-43BF-B4C3-454615E224C7}"/>
                </a:ext>
              </a:extLst>
            </p:cNvPr>
            <p:cNvSpPr txBox="1"/>
            <p:nvPr/>
          </p:nvSpPr>
          <p:spPr>
            <a:xfrm>
              <a:off x="123191" y="4005582"/>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sp>
          <p:nvSpPr>
            <p:cNvPr id="102" name="文本框 101">
              <a:extLst>
                <a:ext uri="{FF2B5EF4-FFF2-40B4-BE49-F238E27FC236}">
                  <a16:creationId xmlns:a16="http://schemas.microsoft.com/office/drawing/2014/main" id="{737E6448-A011-4750-AC8E-6D32E8EA0BFD}"/>
                </a:ext>
              </a:extLst>
            </p:cNvPr>
            <p:cNvSpPr txBox="1"/>
            <p:nvPr/>
          </p:nvSpPr>
          <p:spPr>
            <a:xfrm>
              <a:off x="123191" y="4809486"/>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0</a:t>
              </a:r>
            </a:p>
          </p:txBody>
        </p:sp>
        <p:cxnSp>
          <p:nvCxnSpPr>
            <p:cNvPr id="103" name="直接连接符 102">
              <a:extLst>
                <a:ext uri="{FF2B5EF4-FFF2-40B4-BE49-F238E27FC236}">
                  <a16:creationId xmlns:a16="http://schemas.microsoft.com/office/drawing/2014/main" id="{A06FC376-3129-478A-8CF1-24BCE943F7DA}"/>
                </a:ext>
              </a:extLst>
            </p:cNvPr>
            <p:cNvCxnSpPr/>
            <p:nvPr/>
          </p:nvCxnSpPr>
          <p:spPr>
            <a:xfrm>
              <a:off x="42100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95CFBB9D-DC60-4082-A064-E317BBA0174D}"/>
                </a:ext>
              </a:extLst>
            </p:cNvPr>
            <p:cNvCxnSpPr/>
            <p:nvPr/>
          </p:nvCxnSpPr>
          <p:spPr>
            <a:xfrm>
              <a:off x="114109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DB8B14F4-267E-4F22-AF78-EEB3495FA762}"/>
                </a:ext>
              </a:extLst>
            </p:cNvPr>
            <p:cNvCxnSpPr/>
            <p:nvPr/>
          </p:nvCxnSpPr>
          <p:spPr>
            <a:xfrm flipH="1">
              <a:off x="113411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B15B47CA-F963-4BCB-A6B5-1A4C39044B07}"/>
                </a:ext>
              </a:extLst>
            </p:cNvPr>
            <p:cNvCxnSpPr/>
            <p:nvPr/>
          </p:nvCxnSpPr>
          <p:spPr>
            <a:xfrm>
              <a:off x="113411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EB4ECC8-AD0A-47A7-9AC7-BD3840655D6B}"/>
                </a:ext>
              </a:extLst>
            </p:cNvPr>
            <p:cNvCxnSpPr/>
            <p:nvPr/>
          </p:nvCxnSpPr>
          <p:spPr>
            <a:xfrm>
              <a:off x="185420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82BD6643-9959-49CF-B93E-D9DF8EE239A7}"/>
                </a:ext>
              </a:extLst>
            </p:cNvPr>
            <p:cNvCxnSpPr/>
            <p:nvPr/>
          </p:nvCxnSpPr>
          <p:spPr>
            <a:xfrm flipH="1">
              <a:off x="184467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30EFCD4-D4D4-4F0E-A5AE-EF78DB111DD2}"/>
                </a:ext>
              </a:extLst>
            </p:cNvPr>
            <p:cNvCxnSpPr/>
            <p:nvPr/>
          </p:nvCxnSpPr>
          <p:spPr>
            <a:xfrm>
              <a:off x="184467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192E5E5B-95B7-44D4-A3F9-A81A4AE9F0EB}"/>
                </a:ext>
              </a:extLst>
            </p:cNvPr>
            <p:cNvCxnSpPr/>
            <p:nvPr/>
          </p:nvCxnSpPr>
          <p:spPr>
            <a:xfrm>
              <a:off x="256476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C0597204-CF35-4896-9E28-B519A6061BDB}"/>
                </a:ext>
              </a:extLst>
            </p:cNvPr>
            <p:cNvCxnSpPr/>
            <p:nvPr/>
          </p:nvCxnSpPr>
          <p:spPr>
            <a:xfrm flipH="1">
              <a:off x="255778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330B4652-A571-47E7-9B62-CEA9ED4704B5}"/>
                </a:ext>
              </a:extLst>
            </p:cNvPr>
            <p:cNvCxnSpPr/>
            <p:nvPr/>
          </p:nvCxnSpPr>
          <p:spPr>
            <a:xfrm>
              <a:off x="255778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CBE233F9-0733-4121-9E5D-CCF9300D059E}"/>
                </a:ext>
              </a:extLst>
            </p:cNvPr>
            <p:cNvCxnSpPr/>
            <p:nvPr/>
          </p:nvCxnSpPr>
          <p:spPr>
            <a:xfrm>
              <a:off x="327787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5DF3DAF3-3020-4CB8-BE28-2C84654F3765}"/>
                </a:ext>
              </a:extLst>
            </p:cNvPr>
            <p:cNvCxnSpPr/>
            <p:nvPr/>
          </p:nvCxnSpPr>
          <p:spPr>
            <a:xfrm flipH="1">
              <a:off x="327342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FE667062-120D-43B6-9C59-6CE71E809300}"/>
                </a:ext>
              </a:extLst>
            </p:cNvPr>
            <p:cNvCxnSpPr/>
            <p:nvPr/>
          </p:nvCxnSpPr>
          <p:spPr>
            <a:xfrm>
              <a:off x="327342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B0E6DD2-F38B-422B-BC9C-C7E1D538609A}"/>
                </a:ext>
              </a:extLst>
            </p:cNvPr>
            <p:cNvCxnSpPr/>
            <p:nvPr/>
          </p:nvCxnSpPr>
          <p:spPr>
            <a:xfrm>
              <a:off x="399351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0735472-CE5E-45D0-A530-EDB4E730691F}"/>
                </a:ext>
              </a:extLst>
            </p:cNvPr>
            <p:cNvCxnSpPr/>
            <p:nvPr/>
          </p:nvCxnSpPr>
          <p:spPr>
            <a:xfrm flipH="1">
              <a:off x="398653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CCE90CDC-45CC-4A70-B628-7B5CDE8CB614}"/>
                </a:ext>
              </a:extLst>
            </p:cNvPr>
            <p:cNvCxnSpPr/>
            <p:nvPr/>
          </p:nvCxnSpPr>
          <p:spPr>
            <a:xfrm>
              <a:off x="398653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8EDCA11E-7257-4662-BD84-D4E01AF853D7}"/>
                </a:ext>
              </a:extLst>
            </p:cNvPr>
            <p:cNvCxnSpPr/>
            <p:nvPr/>
          </p:nvCxnSpPr>
          <p:spPr>
            <a:xfrm>
              <a:off x="470662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0E78F3B-60D6-44BA-81E9-1B27CCE40FAE}"/>
                </a:ext>
              </a:extLst>
            </p:cNvPr>
            <p:cNvCxnSpPr/>
            <p:nvPr/>
          </p:nvCxnSpPr>
          <p:spPr>
            <a:xfrm flipH="1">
              <a:off x="469709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8E36CBAB-798F-42F1-A017-3FBEA2A49964}"/>
                </a:ext>
              </a:extLst>
            </p:cNvPr>
            <p:cNvCxnSpPr/>
            <p:nvPr/>
          </p:nvCxnSpPr>
          <p:spPr>
            <a:xfrm>
              <a:off x="469709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34B4ACD3-7909-48C4-8086-050D0993853E}"/>
                </a:ext>
              </a:extLst>
            </p:cNvPr>
            <p:cNvCxnSpPr/>
            <p:nvPr/>
          </p:nvCxnSpPr>
          <p:spPr>
            <a:xfrm>
              <a:off x="541718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0B9216E1-96D6-4AED-9CF6-87FEB055F906}"/>
                </a:ext>
              </a:extLst>
            </p:cNvPr>
            <p:cNvCxnSpPr/>
            <p:nvPr/>
          </p:nvCxnSpPr>
          <p:spPr>
            <a:xfrm flipH="1">
              <a:off x="541020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BEA4C322-D401-4390-B973-0D55A0A36266}"/>
                </a:ext>
              </a:extLst>
            </p:cNvPr>
            <p:cNvCxnSpPr/>
            <p:nvPr/>
          </p:nvCxnSpPr>
          <p:spPr>
            <a:xfrm>
              <a:off x="541020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DF026C04-64E2-4BEF-9B9D-ACE35E2F9237}"/>
                </a:ext>
              </a:extLst>
            </p:cNvPr>
            <p:cNvCxnSpPr/>
            <p:nvPr/>
          </p:nvCxnSpPr>
          <p:spPr>
            <a:xfrm>
              <a:off x="613029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541DA43-7613-4AA6-9DF7-EA2BD87396E6}"/>
                </a:ext>
              </a:extLst>
            </p:cNvPr>
            <p:cNvCxnSpPr/>
            <p:nvPr/>
          </p:nvCxnSpPr>
          <p:spPr>
            <a:xfrm flipH="1">
              <a:off x="41656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74EF03BA-3174-4B90-B974-F26C03500A3E}"/>
                </a:ext>
              </a:extLst>
            </p:cNvPr>
            <p:cNvSpPr txBox="1"/>
            <p:nvPr/>
          </p:nvSpPr>
          <p:spPr>
            <a:xfrm>
              <a:off x="118746" y="5461001"/>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sp>
          <p:nvSpPr>
            <p:cNvPr id="128" name="文本框 127">
              <a:extLst>
                <a:ext uri="{FF2B5EF4-FFF2-40B4-BE49-F238E27FC236}">
                  <a16:creationId xmlns:a16="http://schemas.microsoft.com/office/drawing/2014/main" id="{701065B0-927C-40C8-BAA0-F536A43769D0}"/>
                </a:ext>
              </a:extLst>
            </p:cNvPr>
            <p:cNvSpPr txBox="1"/>
            <p:nvPr/>
          </p:nvSpPr>
          <p:spPr>
            <a:xfrm>
              <a:off x="118746" y="6174110"/>
              <a:ext cx="241301"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0</a:t>
              </a:r>
            </a:p>
          </p:txBody>
        </p:sp>
        <p:cxnSp>
          <p:nvCxnSpPr>
            <p:cNvPr id="129" name="直接连接符 128">
              <a:extLst>
                <a:ext uri="{FF2B5EF4-FFF2-40B4-BE49-F238E27FC236}">
                  <a16:creationId xmlns:a16="http://schemas.microsoft.com/office/drawing/2014/main" id="{583E47C7-A1D8-4C26-8B2D-BD6537585F1E}"/>
                </a:ext>
              </a:extLst>
            </p:cNvPr>
            <p:cNvCxnSpPr/>
            <p:nvPr/>
          </p:nvCxnSpPr>
          <p:spPr>
            <a:xfrm>
              <a:off x="41656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CE3A3E4-46A0-4ECB-A009-89265E7328E2}"/>
                </a:ext>
              </a:extLst>
            </p:cNvPr>
            <p:cNvCxnSpPr/>
            <p:nvPr/>
          </p:nvCxnSpPr>
          <p:spPr>
            <a:xfrm>
              <a:off x="113665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167987E9-64D9-401C-81A0-07473D8A3F61}"/>
                </a:ext>
              </a:extLst>
            </p:cNvPr>
            <p:cNvCxnSpPr/>
            <p:nvPr/>
          </p:nvCxnSpPr>
          <p:spPr>
            <a:xfrm flipH="1">
              <a:off x="112966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3207612D-F5FB-4153-BC20-D504C895FAFF}"/>
                </a:ext>
              </a:extLst>
            </p:cNvPr>
            <p:cNvCxnSpPr/>
            <p:nvPr/>
          </p:nvCxnSpPr>
          <p:spPr>
            <a:xfrm>
              <a:off x="112966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29C7222B-9650-44EF-97C3-089E84CDFD0A}"/>
                </a:ext>
              </a:extLst>
            </p:cNvPr>
            <p:cNvCxnSpPr/>
            <p:nvPr/>
          </p:nvCxnSpPr>
          <p:spPr>
            <a:xfrm>
              <a:off x="184975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BFC25E53-7BCF-4C29-950F-CF24E90E19D0}"/>
                </a:ext>
              </a:extLst>
            </p:cNvPr>
            <p:cNvCxnSpPr/>
            <p:nvPr/>
          </p:nvCxnSpPr>
          <p:spPr>
            <a:xfrm flipH="1">
              <a:off x="184023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336625EA-54CA-45EF-B86B-3BE057869CE9}"/>
                </a:ext>
              </a:extLst>
            </p:cNvPr>
            <p:cNvCxnSpPr/>
            <p:nvPr/>
          </p:nvCxnSpPr>
          <p:spPr>
            <a:xfrm>
              <a:off x="184023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537358D2-A423-42A9-87F7-7D3459FCA311}"/>
                </a:ext>
              </a:extLst>
            </p:cNvPr>
            <p:cNvCxnSpPr/>
            <p:nvPr/>
          </p:nvCxnSpPr>
          <p:spPr>
            <a:xfrm>
              <a:off x="256032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A623C2EB-6A6B-43B8-A5E8-A73C77879CC5}"/>
                </a:ext>
              </a:extLst>
            </p:cNvPr>
            <p:cNvCxnSpPr/>
            <p:nvPr/>
          </p:nvCxnSpPr>
          <p:spPr>
            <a:xfrm flipH="1">
              <a:off x="255333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AB3FCAE2-784C-4F9A-AD03-79EA95C9CD44}"/>
                </a:ext>
              </a:extLst>
            </p:cNvPr>
            <p:cNvCxnSpPr/>
            <p:nvPr/>
          </p:nvCxnSpPr>
          <p:spPr>
            <a:xfrm>
              <a:off x="255333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C7C687D-DB5F-4895-8BAF-95ED201CA8CD}"/>
                </a:ext>
              </a:extLst>
            </p:cNvPr>
            <p:cNvCxnSpPr/>
            <p:nvPr/>
          </p:nvCxnSpPr>
          <p:spPr>
            <a:xfrm>
              <a:off x="327342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1AEA0E4D-4759-4E76-AC50-D3CE4D1C2A15}"/>
                </a:ext>
              </a:extLst>
            </p:cNvPr>
            <p:cNvCxnSpPr/>
            <p:nvPr/>
          </p:nvCxnSpPr>
          <p:spPr>
            <a:xfrm flipH="1">
              <a:off x="326898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B53F1A13-CE06-4B35-87B9-A9EE4FE44A47}"/>
                </a:ext>
              </a:extLst>
            </p:cNvPr>
            <p:cNvCxnSpPr/>
            <p:nvPr/>
          </p:nvCxnSpPr>
          <p:spPr>
            <a:xfrm>
              <a:off x="326898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2533409E-D3A2-471B-862E-25B1D1E450FA}"/>
                </a:ext>
              </a:extLst>
            </p:cNvPr>
            <p:cNvCxnSpPr/>
            <p:nvPr/>
          </p:nvCxnSpPr>
          <p:spPr>
            <a:xfrm>
              <a:off x="398907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EEDDA040-7529-4F6C-B7F6-19CE4552A138}"/>
                </a:ext>
              </a:extLst>
            </p:cNvPr>
            <p:cNvCxnSpPr/>
            <p:nvPr/>
          </p:nvCxnSpPr>
          <p:spPr>
            <a:xfrm flipH="1">
              <a:off x="398208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6586F75F-0495-4667-B520-2004923A122A}"/>
                </a:ext>
              </a:extLst>
            </p:cNvPr>
            <p:cNvCxnSpPr/>
            <p:nvPr/>
          </p:nvCxnSpPr>
          <p:spPr>
            <a:xfrm>
              <a:off x="398208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214DEE34-AA72-4881-8519-A23B987F9235}"/>
                </a:ext>
              </a:extLst>
            </p:cNvPr>
            <p:cNvCxnSpPr/>
            <p:nvPr/>
          </p:nvCxnSpPr>
          <p:spPr>
            <a:xfrm>
              <a:off x="470217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294078D9-8E86-4AD8-9DE7-B243A0F0A000}"/>
                </a:ext>
              </a:extLst>
            </p:cNvPr>
            <p:cNvCxnSpPr/>
            <p:nvPr/>
          </p:nvCxnSpPr>
          <p:spPr>
            <a:xfrm flipH="1">
              <a:off x="469265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10FAF292-A227-4141-B5AB-4BD8453EF886}"/>
                </a:ext>
              </a:extLst>
            </p:cNvPr>
            <p:cNvCxnSpPr/>
            <p:nvPr/>
          </p:nvCxnSpPr>
          <p:spPr>
            <a:xfrm>
              <a:off x="469265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5EF89874-853A-4570-8549-D7E09D9D2533}"/>
                </a:ext>
              </a:extLst>
            </p:cNvPr>
            <p:cNvCxnSpPr/>
            <p:nvPr/>
          </p:nvCxnSpPr>
          <p:spPr>
            <a:xfrm>
              <a:off x="541274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58A214DA-1477-4200-B1A2-CD392402D765}"/>
                </a:ext>
              </a:extLst>
            </p:cNvPr>
            <p:cNvCxnSpPr/>
            <p:nvPr/>
          </p:nvCxnSpPr>
          <p:spPr>
            <a:xfrm flipH="1">
              <a:off x="540575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EAA51B29-C1B6-49D6-850A-13DBDB2182CD}"/>
                </a:ext>
              </a:extLst>
            </p:cNvPr>
            <p:cNvCxnSpPr/>
            <p:nvPr/>
          </p:nvCxnSpPr>
          <p:spPr>
            <a:xfrm>
              <a:off x="540575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DA56F32D-63E4-4300-8A3B-DA563524389E}"/>
                </a:ext>
              </a:extLst>
            </p:cNvPr>
            <p:cNvCxnSpPr/>
            <p:nvPr/>
          </p:nvCxnSpPr>
          <p:spPr>
            <a:xfrm>
              <a:off x="612584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2" name="任意多边形 240">
              <a:extLst>
                <a:ext uri="{FF2B5EF4-FFF2-40B4-BE49-F238E27FC236}">
                  <a16:creationId xmlns:a16="http://schemas.microsoft.com/office/drawing/2014/main" id="{54745F6A-ECC8-4835-90D5-DA8E2EC2731C}"/>
                </a:ext>
              </a:extLst>
            </p:cNvPr>
            <p:cNvSpPr/>
            <p:nvPr/>
          </p:nvSpPr>
          <p:spPr>
            <a:xfrm>
              <a:off x="417195" y="4293235"/>
              <a:ext cx="5762625" cy="919480"/>
            </a:xfrm>
            <a:custGeom>
              <a:avLst/>
              <a:gdLst>
                <a:gd name="connisteX0" fmla="*/ 0 w 5762393"/>
                <a:gd name="connsiteY0" fmla="*/ 821716 h 919701"/>
                <a:gd name="connisteX1" fmla="*/ 725170 w 5762393"/>
                <a:gd name="connsiteY1" fmla="*/ 396901 h 919701"/>
                <a:gd name="connisteX2" fmla="*/ 1436370 w 5762393"/>
                <a:gd name="connsiteY2" fmla="*/ 1296 h 919701"/>
                <a:gd name="connisteX3" fmla="*/ 2139315 w 5762393"/>
                <a:gd name="connsiteY3" fmla="*/ 308636 h 919701"/>
                <a:gd name="connisteX4" fmla="*/ 2667000 w 5762393"/>
                <a:gd name="connsiteY4" fmla="*/ 784886 h 919701"/>
                <a:gd name="connisteX5" fmla="*/ 2952750 w 5762393"/>
                <a:gd name="connsiteY5" fmla="*/ 608991 h 919701"/>
                <a:gd name="connisteX6" fmla="*/ 3582670 w 5762393"/>
                <a:gd name="connsiteY6" fmla="*/ 792506 h 919701"/>
                <a:gd name="connisteX7" fmla="*/ 4286250 w 5762393"/>
                <a:gd name="connsiteY7" fmla="*/ 374676 h 919701"/>
                <a:gd name="connisteX8" fmla="*/ 4608830 w 5762393"/>
                <a:gd name="connsiteY8" fmla="*/ 140361 h 919701"/>
                <a:gd name="connisteX9" fmla="*/ 5004435 w 5762393"/>
                <a:gd name="connsiteY9" fmla="*/ 316256 h 919701"/>
                <a:gd name="connisteX10" fmla="*/ 5692775 w 5762393"/>
                <a:gd name="connsiteY10" fmla="*/ 858546 h 919701"/>
                <a:gd name="connisteX11" fmla="*/ 5708015 w 5762393"/>
                <a:gd name="connsiteY11" fmla="*/ 887756 h 9197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5762394" h="919702">
                  <a:moveTo>
                    <a:pt x="0" y="821717"/>
                  </a:moveTo>
                  <a:cubicBezTo>
                    <a:pt x="130810" y="744882"/>
                    <a:pt x="438150" y="560732"/>
                    <a:pt x="725170" y="396902"/>
                  </a:cubicBezTo>
                  <a:cubicBezTo>
                    <a:pt x="1012190" y="233072"/>
                    <a:pt x="1153795" y="19077"/>
                    <a:pt x="1436370" y="1297"/>
                  </a:cubicBezTo>
                  <a:cubicBezTo>
                    <a:pt x="1718945" y="-16483"/>
                    <a:pt x="1892935" y="151792"/>
                    <a:pt x="2139315" y="308637"/>
                  </a:cubicBezTo>
                  <a:cubicBezTo>
                    <a:pt x="2385695" y="465482"/>
                    <a:pt x="2504440" y="724562"/>
                    <a:pt x="2667000" y="784887"/>
                  </a:cubicBezTo>
                  <a:cubicBezTo>
                    <a:pt x="2829560" y="845212"/>
                    <a:pt x="2769870" y="607722"/>
                    <a:pt x="2952750" y="608992"/>
                  </a:cubicBezTo>
                  <a:cubicBezTo>
                    <a:pt x="3135630" y="610262"/>
                    <a:pt x="3315970" y="839497"/>
                    <a:pt x="3582670" y="792507"/>
                  </a:cubicBezTo>
                  <a:cubicBezTo>
                    <a:pt x="3849370" y="745517"/>
                    <a:pt x="4081145" y="504852"/>
                    <a:pt x="4286250" y="374677"/>
                  </a:cubicBezTo>
                  <a:cubicBezTo>
                    <a:pt x="4491355" y="244502"/>
                    <a:pt x="4465320" y="151792"/>
                    <a:pt x="4608830" y="140362"/>
                  </a:cubicBezTo>
                  <a:cubicBezTo>
                    <a:pt x="4752340" y="128932"/>
                    <a:pt x="4787900" y="172747"/>
                    <a:pt x="5004435" y="316257"/>
                  </a:cubicBezTo>
                  <a:cubicBezTo>
                    <a:pt x="5220970" y="459767"/>
                    <a:pt x="5551805" y="744247"/>
                    <a:pt x="5692775" y="858547"/>
                  </a:cubicBezTo>
                  <a:cubicBezTo>
                    <a:pt x="5833745" y="972847"/>
                    <a:pt x="5718810" y="892837"/>
                    <a:pt x="5708015" y="88775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77" eaLnBrk="1" fontAlgn="auto" hangingPunct="1">
                <a:spcBef>
                  <a:spcPts val="0"/>
                </a:spcBef>
                <a:spcAft>
                  <a:spcPts val="0"/>
                </a:spcAft>
              </a:pPr>
              <a:endParaRPr lang="zh-CN" altLang="en-US" sz="500" b="1">
                <a:solidFill>
                  <a:prstClr val="white"/>
                </a:solidFill>
              </a:endParaRPr>
            </a:p>
          </p:txBody>
        </p:sp>
        <p:sp>
          <p:nvSpPr>
            <p:cNvPr id="153" name="任意多边形 244">
              <a:extLst>
                <a:ext uri="{FF2B5EF4-FFF2-40B4-BE49-F238E27FC236}">
                  <a16:creationId xmlns:a16="http://schemas.microsoft.com/office/drawing/2014/main" id="{715458D0-77AF-4AA6-8BD8-D3596B7849CE}"/>
                </a:ext>
              </a:extLst>
            </p:cNvPr>
            <p:cNvSpPr/>
            <p:nvPr/>
          </p:nvSpPr>
          <p:spPr>
            <a:xfrm>
              <a:off x="410210" y="5643880"/>
              <a:ext cx="5707380" cy="853440"/>
            </a:xfrm>
            <a:custGeom>
              <a:avLst/>
              <a:gdLst>
                <a:gd name="connisteX0" fmla="*/ 0 w 5707380"/>
                <a:gd name="connsiteY0" fmla="*/ 623520 h 853470"/>
                <a:gd name="connisteX1" fmla="*/ 395605 w 5707380"/>
                <a:gd name="connsiteY1" fmla="*/ 799415 h 853470"/>
                <a:gd name="connisteX2" fmla="*/ 725170 w 5707380"/>
                <a:gd name="connsiteY2" fmla="*/ 389205 h 853470"/>
                <a:gd name="connisteX3" fmla="*/ 974090 w 5707380"/>
                <a:gd name="connsiteY3" fmla="*/ 15825 h 853470"/>
                <a:gd name="connisteX4" fmla="*/ 1428750 w 5707380"/>
                <a:gd name="connsiteY4" fmla="*/ 132665 h 853470"/>
                <a:gd name="connisteX5" fmla="*/ 1897380 w 5707380"/>
                <a:gd name="connsiteY5" fmla="*/ 15825 h 853470"/>
                <a:gd name="connisteX6" fmla="*/ 2146300 w 5707380"/>
                <a:gd name="connsiteY6" fmla="*/ 169495 h 853470"/>
                <a:gd name="connisteX7" fmla="*/ 2681605 w 5707380"/>
                <a:gd name="connsiteY7" fmla="*/ 792430 h 853470"/>
                <a:gd name="connisteX8" fmla="*/ 2922905 w 5707380"/>
                <a:gd name="connsiteY8" fmla="*/ 660350 h 853470"/>
                <a:gd name="connisteX9" fmla="*/ 3406775 w 5707380"/>
                <a:gd name="connsiteY9" fmla="*/ 807035 h 853470"/>
                <a:gd name="connisteX10" fmla="*/ 3655695 w 5707380"/>
                <a:gd name="connsiteY10" fmla="*/ 645745 h 853470"/>
                <a:gd name="connisteX11" fmla="*/ 4102735 w 5707380"/>
                <a:gd name="connsiteY11" fmla="*/ 770205 h 853470"/>
                <a:gd name="connisteX12" fmla="*/ 4293235 w 5707380"/>
                <a:gd name="connsiteY12" fmla="*/ 579705 h 853470"/>
                <a:gd name="connisteX13" fmla="*/ 4578985 w 5707380"/>
                <a:gd name="connsiteY13" fmla="*/ 8205 h 853470"/>
                <a:gd name="connisteX14" fmla="*/ 4996815 w 5707380"/>
                <a:gd name="connsiteY14" fmla="*/ 323165 h 853470"/>
                <a:gd name="connisteX15" fmla="*/ 5509260 w 5707380"/>
                <a:gd name="connsiteY15" fmla="*/ 836245 h 853470"/>
                <a:gd name="connisteX16" fmla="*/ 5707380 w 5707380"/>
                <a:gd name="connsiteY16" fmla="*/ 689560 h 8534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5707380" h="853471">
                  <a:moveTo>
                    <a:pt x="0" y="623521"/>
                  </a:moveTo>
                  <a:cubicBezTo>
                    <a:pt x="72390" y="666701"/>
                    <a:pt x="250825" y="846406"/>
                    <a:pt x="395605" y="799416"/>
                  </a:cubicBezTo>
                  <a:cubicBezTo>
                    <a:pt x="540385" y="752426"/>
                    <a:pt x="609600" y="546051"/>
                    <a:pt x="725170" y="389206"/>
                  </a:cubicBezTo>
                  <a:cubicBezTo>
                    <a:pt x="840740" y="232361"/>
                    <a:pt x="833120" y="67261"/>
                    <a:pt x="974090" y="15826"/>
                  </a:cubicBezTo>
                  <a:cubicBezTo>
                    <a:pt x="1115060" y="-35609"/>
                    <a:pt x="1243965" y="132666"/>
                    <a:pt x="1428750" y="132666"/>
                  </a:cubicBezTo>
                  <a:cubicBezTo>
                    <a:pt x="1613535" y="132666"/>
                    <a:pt x="1753870" y="8206"/>
                    <a:pt x="1897380" y="15826"/>
                  </a:cubicBezTo>
                  <a:cubicBezTo>
                    <a:pt x="2040890" y="23446"/>
                    <a:pt x="1989455" y="13921"/>
                    <a:pt x="2146300" y="169496"/>
                  </a:cubicBezTo>
                  <a:cubicBezTo>
                    <a:pt x="2303145" y="325071"/>
                    <a:pt x="2526030" y="694006"/>
                    <a:pt x="2681605" y="792431"/>
                  </a:cubicBezTo>
                  <a:cubicBezTo>
                    <a:pt x="2837180" y="890856"/>
                    <a:pt x="2778125" y="657176"/>
                    <a:pt x="2922905" y="660351"/>
                  </a:cubicBezTo>
                  <a:cubicBezTo>
                    <a:pt x="3067685" y="663526"/>
                    <a:pt x="3260090" y="810211"/>
                    <a:pt x="3406775" y="807036"/>
                  </a:cubicBezTo>
                  <a:cubicBezTo>
                    <a:pt x="3553460" y="803861"/>
                    <a:pt x="3516630" y="653366"/>
                    <a:pt x="3655695" y="645746"/>
                  </a:cubicBezTo>
                  <a:cubicBezTo>
                    <a:pt x="3794760" y="638126"/>
                    <a:pt x="3975100" y="783541"/>
                    <a:pt x="4102735" y="770206"/>
                  </a:cubicBezTo>
                  <a:cubicBezTo>
                    <a:pt x="4230370" y="756871"/>
                    <a:pt x="4197985" y="732106"/>
                    <a:pt x="4293235" y="579706"/>
                  </a:cubicBezTo>
                  <a:cubicBezTo>
                    <a:pt x="4388485" y="427306"/>
                    <a:pt x="4438015" y="59641"/>
                    <a:pt x="4578985" y="8206"/>
                  </a:cubicBezTo>
                  <a:cubicBezTo>
                    <a:pt x="4719955" y="-43229"/>
                    <a:pt x="4810760" y="157431"/>
                    <a:pt x="4996815" y="323166"/>
                  </a:cubicBezTo>
                  <a:cubicBezTo>
                    <a:pt x="5182870" y="488901"/>
                    <a:pt x="5367020" y="763221"/>
                    <a:pt x="5509260" y="836246"/>
                  </a:cubicBezTo>
                  <a:cubicBezTo>
                    <a:pt x="5651500" y="909271"/>
                    <a:pt x="5678170" y="728931"/>
                    <a:pt x="5707380" y="689561"/>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3777" eaLnBrk="1" fontAlgn="auto" hangingPunct="1">
                <a:spcBef>
                  <a:spcPts val="0"/>
                </a:spcBef>
                <a:spcAft>
                  <a:spcPts val="0"/>
                </a:spcAft>
              </a:pPr>
              <a:endParaRPr lang="zh-CN" altLang="en-US" sz="500" b="1">
                <a:solidFill>
                  <a:prstClr val="white"/>
                </a:solidFill>
              </a:endParaRPr>
            </a:p>
          </p:txBody>
        </p:sp>
        <p:sp>
          <p:nvSpPr>
            <p:cNvPr id="154" name="文本框 153">
              <a:extLst>
                <a:ext uri="{FF2B5EF4-FFF2-40B4-BE49-F238E27FC236}">
                  <a16:creationId xmlns:a16="http://schemas.microsoft.com/office/drawing/2014/main" id="{E4DEE971-9C09-47A5-91EE-E7EF728D5E2E}"/>
                </a:ext>
              </a:extLst>
            </p:cNvPr>
            <p:cNvSpPr txBox="1"/>
            <p:nvPr/>
          </p:nvSpPr>
          <p:spPr>
            <a:xfrm>
              <a:off x="2734310" y="6542400"/>
              <a:ext cx="885825" cy="442561"/>
            </a:xfrm>
            <a:prstGeom prst="rect">
              <a:avLst/>
            </a:prstGeom>
            <a:noFill/>
            <a:ln w="28575">
              <a:noFill/>
            </a:ln>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Time</a:t>
              </a:r>
            </a:p>
          </p:txBody>
        </p:sp>
        <p:cxnSp>
          <p:nvCxnSpPr>
            <p:cNvPr id="155" name="直接箭头连接符 154">
              <a:extLst>
                <a:ext uri="{FF2B5EF4-FFF2-40B4-BE49-F238E27FC236}">
                  <a16:creationId xmlns:a16="http://schemas.microsoft.com/office/drawing/2014/main" id="{5FE0A707-8099-4B76-B2F0-38220DA5D7D6}"/>
                </a:ext>
              </a:extLst>
            </p:cNvPr>
            <p:cNvCxnSpPr/>
            <p:nvPr/>
          </p:nvCxnSpPr>
          <p:spPr>
            <a:xfrm flipV="1">
              <a:off x="3311525" y="6726555"/>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F632F21-8B7A-4541-B604-7F371FA7A460}"/>
                </a:ext>
              </a:extLst>
            </p:cNvPr>
            <p:cNvCxnSpPr/>
            <p:nvPr/>
          </p:nvCxnSpPr>
          <p:spPr>
            <a:xfrm flipH="1">
              <a:off x="663892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F215CB7-9722-4A32-9C0E-790C266A7C91}"/>
                </a:ext>
              </a:extLst>
            </p:cNvPr>
            <p:cNvCxnSpPr/>
            <p:nvPr/>
          </p:nvCxnSpPr>
          <p:spPr>
            <a:xfrm flipH="1">
              <a:off x="6638925" y="70802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8B1E16A8-6275-420F-A72D-44BEC5BD4BB7}"/>
                </a:ext>
              </a:extLst>
            </p:cNvPr>
            <p:cNvCxnSpPr/>
            <p:nvPr/>
          </p:nvCxnSpPr>
          <p:spPr>
            <a:xfrm flipH="1">
              <a:off x="735203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593207AF-E04D-4AC6-B748-2BE6DCC85F39}"/>
                </a:ext>
              </a:extLst>
            </p:cNvPr>
            <p:cNvCxnSpPr/>
            <p:nvPr/>
          </p:nvCxnSpPr>
          <p:spPr>
            <a:xfrm>
              <a:off x="7023735" y="38735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5B175049-2868-4EA6-BE9C-AEC1477FB8BA}"/>
                </a:ext>
              </a:extLst>
            </p:cNvPr>
            <p:cNvCxnSpPr/>
            <p:nvPr/>
          </p:nvCxnSpPr>
          <p:spPr>
            <a:xfrm flipH="1">
              <a:off x="806259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EC21F44D-94E0-4B6F-A236-FFAC91136BB1}"/>
                </a:ext>
              </a:extLst>
            </p:cNvPr>
            <p:cNvCxnSpPr/>
            <p:nvPr/>
          </p:nvCxnSpPr>
          <p:spPr>
            <a:xfrm>
              <a:off x="7350125" y="74358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7C647538-6A83-4E4E-80D3-0F7109344E0D}"/>
                </a:ext>
              </a:extLst>
            </p:cNvPr>
            <p:cNvCxnSpPr/>
            <p:nvPr/>
          </p:nvCxnSpPr>
          <p:spPr>
            <a:xfrm>
              <a:off x="7802880" y="82359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53F96606-39FA-4D4C-9907-983025EE7C9B}"/>
                </a:ext>
              </a:extLst>
            </p:cNvPr>
            <p:cNvCxnSpPr/>
            <p:nvPr/>
          </p:nvCxnSpPr>
          <p:spPr>
            <a:xfrm flipH="1">
              <a:off x="877570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55237C80-58F6-4BA5-8E86-3A6A2B1403DC}"/>
                </a:ext>
              </a:extLst>
            </p:cNvPr>
            <p:cNvCxnSpPr/>
            <p:nvPr/>
          </p:nvCxnSpPr>
          <p:spPr>
            <a:xfrm>
              <a:off x="7795895" y="81534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13A60E0C-4687-442B-B004-707FBF15F52A}"/>
                </a:ext>
              </a:extLst>
            </p:cNvPr>
            <p:cNvCxnSpPr/>
            <p:nvPr/>
          </p:nvCxnSpPr>
          <p:spPr>
            <a:xfrm flipH="1">
              <a:off x="949134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6EB54C00-AC21-4C4C-8A2C-8E17718E59D2}"/>
                </a:ext>
              </a:extLst>
            </p:cNvPr>
            <p:cNvCxnSpPr/>
            <p:nvPr/>
          </p:nvCxnSpPr>
          <p:spPr>
            <a:xfrm>
              <a:off x="8095615" y="87249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B6648F08-8F97-41A9-9D24-27FB6E647872}"/>
                </a:ext>
              </a:extLst>
            </p:cNvPr>
            <p:cNvCxnSpPr/>
            <p:nvPr/>
          </p:nvCxnSpPr>
          <p:spPr>
            <a:xfrm>
              <a:off x="8447405" y="78803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31E0F56C-1E4A-47D3-B0BB-6D64B2873434}"/>
                </a:ext>
              </a:extLst>
            </p:cNvPr>
            <p:cNvCxnSpPr/>
            <p:nvPr/>
          </p:nvCxnSpPr>
          <p:spPr>
            <a:xfrm flipH="1">
              <a:off x="1020445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384CD9C1-D509-4CB8-99A4-639802E3CE25}"/>
                </a:ext>
              </a:extLst>
            </p:cNvPr>
            <p:cNvCxnSpPr/>
            <p:nvPr/>
          </p:nvCxnSpPr>
          <p:spPr>
            <a:xfrm>
              <a:off x="8440420" y="77978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B142C002-FC32-45BF-9D9F-79ABD27FF8A5}"/>
                </a:ext>
              </a:extLst>
            </p:cNvPr>
            <p:cNvCxnSpPr/>
            <p:nvPr/>
          </p:nvCxnSpPr>
          <p:spPr>
            <a:xfrm flipH="1">
              <a:off x="1045400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E800043F-037B-46D1-9E40-0035CE0F3540}"/>
                </a:ext>
              </a:extLst>
            </p:cNvPr>
            <p:cNvCxnSpPr/>
            <p:nvPr/>
          </p:nvCxnSpPr>
          <p:spPr>
            <a:xfrm>
              <a:off x="8773160" y="94424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E6EF7B06-21BF-4098-AB8F-9968E86A5828}"/>
                </a:ext>
              </a:extLst>
            </p:cNvPr>
            <p:cNvCxnSpPr/>
            <p:nvPr/>
          </p:nvCxnSpPr>
          <p:spPr>
            <a:xfrm>
              <a:off x="10081895" y="9112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445450BF-3893-4879-BC44-E3A22BFE5D45}"/>
                </a:ext>
              </a:extLst>
            </p:cNvPr>
            <p:cNvCxnSpPr/>
            <p:nvPr/>
          </p:nvCxnSpPr>
          <p:spPr>
            <a:xfrm flipH="1">
              <a:off x="1116711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F0CA317D-862E-4403-BAF0-3E485641C19A}"/>
                </a:ext>
              </a:extLst>
            </p:cNvPr>
            <p:cNvCxnSpPr/>
            <p:nvPr/>
          </p:nvCxnSpPr>
          <p:spPr>
            <a:xfrm>
              <a:off x="963993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541FF508-F7F7-4439-9890-90528C5CE258}"/>
                </a:ext>
              </a:extLst>
            </p:cNvPr>
            <p:cNvCxnSpPr/>
            <p:nvPr/>
          </p:nvCxnSpPr>
          <p:spPr>
            <a:xfrm>
              <a:off x="11532870" y="911225"/>
              <a:ext cx="0" cy="19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文本框 175">
              <a:extLst>
                <a:ext uri="{FF2B5EF4-FFF2-40B4-BE49-F238E27FC236}">
                  <a16:creationId xmlns:a16="http://schemas.microsoft.com/office/drawing/2014/main" id="{053C9D27-EE36-4396-B593-590AC8CAC6C3}"/>
                </a:ext>
              </a:extLst>
            </p:cNvPr>
            <p:cNvSpPr txBox="1"/>
            <p:nvPr/>
          </p:nvSpPr>
          <p:spPr>
            <a:xfrm>
              <a:off x="6468111" y="1061086"/>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dirty="0">
                  <a:solidFill>
                    <a:prstClr val="black"/>
                  </a:solidFill>
                  <a:latin typeface="等线" panose="020F0502020204030204"/>
                  <a:ea typeface="等线"/>
                </a:rPr>
                <a:t>1</a:t>
              </a:r>
            </a:p>
          </p:txBody>
        </p:sp>
        <p:sp>
          <p:nvSpPr>
            <p:cNvPr id="177" name="文本框 176">
              <a:extLst>
                <a:ext uri="{FF2B5EF4-FFF2-40B4-BE49-F238E27FC236}">
                  <a16:creationId xmlns:a16="http://schemas.microsoft.com/office/drawing/2014/main" id="{0FA4B50B-DFF2-4190-ACAF-0B94FE571431}"/>
                </a:ext>
              </a:extLst>
            </p:cNvPr>
            <p:cNvSpPr txBox="1"/>
            <p:nvPr/>
          </p:nvSpPr>
          <p:spPr>
            <a:xfrm>
              <a:off x="6878323" y="1061086"/>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2</a:t>
              </a:r>
            </a:p>
          </p:txBody>
        </p:sp>
        <p:sp>
          <p:nvSpPr>
            <p:cNvPr id="178" name="文本框 177">
              <a:extLst>
                <a:ext uri="{FF2B5EF4-FFF2-40B4-BE49-F238E27FC236}">
                  <a16:creationId xmlns:a16="http://schemas.microsoft.com/office/drawing/2014/main" id="{6F2EE365-486B-4259-AAE3-A35F314E58AE}"/>
                </a:ext>
              </a:extLst>
            </p:cNvPr>
            <p:cNvSpPr txBox="1"/>
            <p:nvPr/>
          </p:nvSpPr>
          <p:spPr>
            <a:xfrm>
              <a:off x="7229476" y="1061086"/>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3</a:t>
              </a:r>
            </a:p>
          </p:txBody>
        </p:sp>
        <p:sp>
          <p:nvSpPr>
            <p:cNvPr id="179" name="文本框 178">
              <a:extLst>
                <a:ext uri="{FF2B5EF4-FFF2-40B4-BE49-F238E27FC236}">
                  <a16:creationId xmlns:a16="http://schemas.microsoft.com/office/drawing/2014/main" id="{507DE581-74D4-40A5-99C0-59404C128501}"/>
                </a:ext>
              </a:extLst>
            </p:cNvPr>
            <p:cNvSpPr txBox="1"/>
            <p:nvPr/>
          </p:nvSpPr>
          <p:spPr>
            <a:xfrm>
              <a:off x="7639686" y="1061086"/>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4</a:t>
              </a:r>
            </a:p>
          </p:txBody>
        </p:sp>
        <p:sp>
          <p:nvSpPr>
            <p:cNvPr id="180" name="文本框 179">
              <a:extLst>
                <a:ext uri="{FF2B5EF4-FFF2-40B4-BE49-F238E27FC236}">
                  <a16:creationId xmlns:a16="http://schemas.microsoft.com/office/drawing/2014/main" id="{9B51C159-7EFC-4B5C-9958-F9EBA55C1179}"/>
                </a:ext>
              </a:extLst>
            </p:cNvPr>
            <p:cNvSpPr txBox="1"/>
            <p:nvPr/>
          </p:nvSpPr>
          <p:spPr>
            <a:xfrm>
              <a:off x="7962263" y="1061086"/>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5</a:t>
              </a:r>
            </a:p>
          </p:txBody>
        </p:sp>
        <p:sp>
          <p:nvSpPr>
            <p:cNvPr id="181" name="文本框 180">
              <a:extLst>
                <a:ext uri="{FF2B5EF4-FFF2-40B4-BE49-F238E27FC236}">
                  <a16:creationId xmlns:a16="http://schemas.microsoft.com/office/drawing/2014/main" id="{60DBC6A5-C669-4887-B694-393F14F7BFF5}"/>
                </a:ext>
              </a:extLst>
            </p:cNvPr>
            <p:cNvSpPr txBox="1"/>
            <p:nvPr/>
          </p:nvSpPr>
          <p:spPr>
            <a:xfrm>
              <a:off x="8302625" y="1061086"/>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6</a:t>
              </a:r>
            </a:p>
          </p:txBody>
        </p:sp>
        <p:sp>
          <p:nvSpPr>
            <p:cNvPr id="182" name="文本框 181">
              <a:extLst>
                <a:ext uri="{FF2B5EF4-FFF2-40B4-BE49-F238E27FC236}">
                  <a16:creationId xmlns:a16="http://schemas.microsoft.com/office/drawing/2014/main" id="{E4ECA69F-70FB-4311-A161-CD3B6A3D88B9}"/>
                </a:ext>
              </a:extLst>
            </p:cNvPr>
            <p:cNvSpPr txBox="1"/>
            <p:nvPr/>
          </p:nvSpPr>
          <p:spPr>
            <a:xfrm>
              <a:off x="8653780" y="1061086"/>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7</a:t>
              </a:r>
            </a:p>
          </p:txBody>
        </p:sp>
        <p:sp>
          <p:nvSpPr>
            <p:cNvPr id="183" name="文本框 182">
              <a:extLst>
                <a:ext uri="{FF2B5EF4-FFF2-40B4-BE49-F238E27FC236}">
                  <a16:creationId xmlns:a16="http://schemas.microsoft.com/office/drawing/2014/main" id="{74131963-B6AF-4374-B058-31BEEA7DFFE4}"/>
                </a:ext>
              </a:extLst>
            </p:cNvPr>
            <p:cNvSpPr txBox="1"/>
            <p:nvPr/>
          </p:nvSpPr>
          <p:spPr>
            <a:xfrm>
              <a:off x="9063993" y="1061086"/>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8</a:t>
              </a:r>
            </a:p>
          </p:txBody>
        </p:sp>
        <p:sp>
          <p:nvSpPr>
            <p:cNvPr id="184" name="文本框 183">
              <a:extLst>
                <a:ext uri="{FF2B5EF4-FFF2-40B4-BE49-F238E27FC236}">
                  <a16:creationId xmlns:a16="http://schemas.microsoft.com/office/drawing/2014/main" id="{2A99CAEE-3305-43B8-8A48-5A37DE5480AB}"/>
                </a:ext>
              </a:extLst>
            </p:cNvPr>
            <p:cNvSpPr txBox="1"/>
            <p:nvPr/>
          </p:nvSpPr>
          <p:spPr>
            <a:xfrm>
              <a:off x="11682727" y="1061081"/>
              <a:ext cx="475612" cy="643724"/>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15</a:t>
              </a:r>
            </a:p>
          </p:txBody>
        </p:sp>
        <p:sp>
          <p:nvSpPr>
            <p:cNvPr id="185" name="文本框 184">
              <a:extLst>
                <a:ext uri="{FF2B5EF4-FFF2-40B4-BE49-F238E27FC236}">
                  <a16:creationId xmlns:a16="http://schemas.microsoft.com/office/drawing/2014/main" id="{F19C0062-228F-4418-900F-AEB78DFB979C}"/>
                </a:ext>
              </a:extLst>
            </p:cNvPr>
            <p:cNvSpPr txBox="1"/>
            <p:nvPr/>
          </p:nvSpPr>
          <p:spPr>
            <a:xfrm>
              <a:off x="9519283" y="1061086"/>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9</a:t>
              </a:r>
            </a:p>
          </p:txBody>
        </p:sp>
        <p:sp>
          <p:nvSpPr>
            <p:cNvPr id="186" name="文本框 185">
              <a:extLst>
                <a:ext uri="{FF2B5EF4-FFF2-40B4-BE49-F238E27FC236}">
                  <a16:creationId xmlns:a16="http://schemas.microsoft.com/office/drawing/2014/main" id="{4C2BA376-5F91-461B-9EF3-5464F16A4F97}"/>
                </a:ext>
              </a:extLst>
            </p:cNvPr>
            <p:cNvSpPr txBox="1"/>
            <p:nvPr/>
          </p:nvSpPr>
          <p:spPr>
            <a:xfrm>
              <a:off x="9870441" y="1061086"/>
              <a:ext cx="520702" cy="643724"/>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10</a:t>
              </a:r>
            </a:p>
          </p:txBody>
        </p:sp>
        <p:sp>
          <p:nvSpPr>
            <p:cNvPr id="187" name="文本框 186">
              <a:extLst>
                <a:ext uri="{FF2B5EF4-FFF2-40B4-BE49-F238E27FC236}">
                  <a16:creationId xmlns:a16="http://schemas.microsoft.com/office/drawing/2014/main" id="{78C92B02-94CA-4F5C-BBC9-64C925A63311}"/>
                </a:ext>
              </a:extLst>
            </p:cNvPr>
            <p:cNvSpPr txBox="1"/>
            <p:nvPr/>
          </p:nvSpPr>
          <p:spPr>
            <a:xfrm>
              <a:off x="10280646" y="1061081"/>
              <a:ext cx="475615" cy="643724"/>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11</a:t>
              </a:r>
            </a:p>
          </p:txBody>
        </p:sp>
        <p:sp>
          <p:nvSpPr>
            <p:cNvPr id="188" name="文本框 187">
              <a:extLst>
                <a:ext uri="{FF2B5EF4-FFF2-40B4-BE49-F238E27FC236}">
                  <a16:creationId xmlns:a16="http://schemas.microsoft.com/office/drawing/2014/main" id="{C0EA0CE1-E62E-42B1-BB77-422AF6D79AB9}"/>
                </a:ext>
              </a:extLst>
            </p:cNvPr>
            <p:cNvSpPr txBox="1"/>
            <p:nvPr/>
          </p:nvSpPr>
          <p:spPr>
            <a:xfrm>
              <a:off x="10603228" y="1061081"/>
              <a:ext cx="487590" cy="643724"/>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12</a:t>
              </a:r>
            </a:p>
          </p:txBody>
        </p:sp>
        <p:sp>
          <p:nvSpPr>
            <p:cNvPr id="189" name="文本框 188">
              <a:extLst>
                <a:ext uri="{FF2B5EF4-FFF2-40B4-BE49-F238E27FC236}">
                  <a16:creationId xmlns:a16="http://schemas.microsoft.com/office/drawing/2014/main" id="{8C6E9DBD-6CDA-4393-B39D-C74D6281E031}"/>
                </a:ext>
              </a:extLst>
            </p:cNvPr>
            <p:cNvSpPr txBox="1"/>
            <p:nvPr/>
          </p:nvSpPr>
          <p:spPr>
            <a:xfrm>
              <a:off x="10943590" y="1061081"/>
              <a:ext cx="497836" cy="643724"/>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13</a:t>
              </a:r>
            </a:p>
          </p:txBody>
        </p:sp>
        <p:sp>
          <p:nvSpPr>
            <p:cNvPr id="190" name="文本框 189">
              <a:extLst>
                <a:ext uri="{FF2B5EF4-FFF2-40B4-BE49-F238E27FC236}">
                  <a16:creationId xmlns:a16="http://schemas.microsoft.com/office/drawing/2014/main" id="{7BC3DD3E-B12E-4347-B355-20AB2CDFE50D}"/>
                </a:ext>
              </a:extLst>
            </p:cNvPr>
            <p:cNvSpPr txBox="1"/>
            <p:nvPr/>
          </p:nvSpPr>
          <p:spPr>
            <a:xfrm>
              <a:off x="11294745" y="1061081"/>
              <a:ext cx="476248" cy="643724"/>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14</a:t>
              </a:r>
            </a:p>
          </p:txBody>
        </p:sp>
        <p:cxnSp>
          <p:nvCxnSpPr>
            <p:cNvPr id="191" name="直接连接符 190">
              <a:extLst>
                <a:ext uri="{FF2B5EF4-FFF2-40B4-BE49-F238E27FC236}">
                  <a16:creationId xmlns:a16="http://schemas.microsoft.com/office/drawing/2014/main" id="{241CB8F2-28E9-4807-A4A1-49D8756B97EE}"/>
                </a:ext>
              </a:extLst>
            </p:cNvPr>
            <p:cNvCxnSpPr/>
            <p:nvPr/>
          </p:nvCxnSpPr>
          <p:spPr>
            <a:xfrm>
              <a:off x="10518140" y="92773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55A2807A-7A4D-4303-895A-394EC41BC1C9}"/>
                </a:ext>
              </a:extLst>
            </p:cNvPr>
            <p:cNvCxnSpPr/>
            <p:nvPr/>
          </p:nvCxnSpPr>
          <p:spPr>
            <a:xfrm>
              <a:off x="10814050" y="9239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299AA833-715A-4283-8C54-D4A47E62BE34}"/>
                </a:ext>
              </a:extLst>
            </p:cNvPr>
            <p:cNvCxnSpPr/>
            <p:nvPr/>
          </p:nvCxnSpPr>
          <p:spPr>
            <a:xfrm>
              <a:off x="1117409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6D46D4E5-0DBA-4FFB-B443-752BDC35A5D6}"/>
                </a:ext>
              </a:extLst>
            </p:cNvPr>
            <p:cNvCxnSpPr/>
            <p:nvPr/>
          </p:nvCxnSpPr>
          <p:spPr>
            <a:xfrm>
              <a:off x="11887200" y="999490"/>
              <a:ext cx="0" cy="10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07A4E8F6-7554-4081-840C-FE4E1E55A9CF}"/>
                </a:ext>
              </a:extLst>
            </p:cNvPr>
            <p:cNvCxnSpPr/>
            <p:nvPr/>
          </p:nvCxnSpPr>
          <p:spPr>
            <a:xfrm flipH="1">
              <a:off x="663702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E6910CF5-0733-4F07-AFEC-4A4BA285CAF3}"/>
                </a:ext>
              </a:extLst>
            </p:cNvPr>
            <p:cNvCxnSpPr/>
            <p:nvPr/>
          </p:nvCxnSpPr>
          <p:spPr>
            <a:xfrm flipH="1">
              <a:off x="6637020" y="195389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6FC85EF2-4036-4E8F-AF25-2A108006744E}"/>
                </a:ext>
              </a:extLst>
            </p:cNvPr>
            <p:cNvCxnSpPr/>
            <p:nvPr/>
          </p:nvCxnSpPr>
          <p:spPr>
            <a:xfrm flipH="1">
              <a:off x="735012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0EE34CC1-D9A7-4222-BF06-849607F67505}"/>
                </a:ext>
              </a:extLst>
            </p:cNvPr>
            <p:cNvCxnSpPr/>
            <p:nvPr/>
          </p:nvCxnSpPr>
          <p:spPr>
            <a:xfrm flipH="1">
              <a:off x="806069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D28C1C77-4893-4C02-BE0A-4DC6587C59C7}"/>
                </a:ext>
              </a:extLst>
            </p:cNvPr>
            <p:cNvCxnSpPr/>
            <p:nvPr/>
          </p:nvCxnSpPr>
          <p:spPr>
            <a:xfrm flipH="1">
              <a:off x="877379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8F13245B-05C2-46D5-A766-EDA0B59C72DC}"/>
                </a:ext>
              </a:extLst>
            </p:cNvPr>
            <p:cNvCxnSpPr/>
            <p:nvPr/>
          </p:nvCxnSpPr>
          <p:spPr>
            <a:xfrm flipH="1">
              <a:off x="948944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4A124AC6-FE28-4E00-9B92-3870F4674E88}"/>
                </a:ext>
              </a:extLst>
            </p:cNvPr>
            <p:cNvCxnSpPr/>
            <p:nvPr/>
          </p:nvCxnSpPr>
          <p:spPr>
            <a:xfrm flipH="1">
              <a:off x="1020254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E3EC881E-ED2A-4065-BFFD-1C5E033043BB}"/>
                </a:ext>
              </a:extLst>
            </p:cNvPr>
            <p:cNvCxnSpPr/>
            <p:nvPr/>
          </p:nvCxnSpPr>
          <p:spPr>
            <a:xfrm flipH="1">
              <a:off x="1045210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911CEC8D-A7B2-4599-867D-2DEE382F44F7}"/>
                </a:ext>
              </a:extLst>
            </p:cNvPr>
            <p:cNvCxnSpPr/>
            <p:nvPr/>
          </p:nvCxnSpPr>
          <p:spPr>
            <a:xfrm flipH="1">
              <a:off x="1116520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文本框 203">
              <a:extLst>
                <a:ext uri="{FF2B5EF4-FFF2-40B4-BE49-F238E27FC236}">
                  <a16:creationId xmlns:a16="http://schemas.microsoft.com/office/drawing/2014/main" id="{A974108B-4A33-4FCD-801D-1085DAFD2BE7}"/>
                </a:ext>
              </a:extLst>
            </p:cNvPr>
            <p:cNvSpPr txBox="1"/>
            <p:nvPr/>
          </p:nvSpPr>
          <p:spPr>
            <a:xfrm>
              <a:off x="6466204" y="2306955"/>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cxnSp>
          <p:nvCxnSpPr>
            <p:cNvPr id="205" name="直接连接符 204">
              <a:extLst>
                <a:ext uri="{FF2B5EF4-FFF2-40B4-BE49-F238E27FC236}">
                  <a16:creationId xmlns:a16="http://schemas.microsoft.com/office/drawing/2014/main" id="{7759EF81-4CAF-42E7-BB67-C15D59A5E180}"/>
                </a:ext>
              </a:extLst>
            </p:cNvPr>
            <p:cNvCxnSpPr/>
            <p:nvPr/>
          </p:nvCxnSpPr>
          <p:spPr>
            <a:xfrm flipH="1">
              <a:off x="66636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20F015A1-683C-45DB-BD9B-3FF9B404C9C2}"/>
                </a:ext>
              </a:extLst>
            </p:cNvPr>
            <p:cNvCxnSpPr/>
            <p:nvPr/>
          </p:nvCxnSpPr>
          <p:spPr>
            <a:xfrm flipH="1">
              <a:off x="6663690" y="321754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0157CE7A-D65D-4419-A81D-541179F8C3E9}"/>
                </a:ext>
              </a:extLst>
            </p:cNvPr>
            <p:cNvCxnSpPr/>
            <p:nvPr/>
          </p:nvCxnSpPr>
          <p:spPr>
            <a:xfrm>
              <a:off x="7048500" y="289687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文本框 207">
              <a:extLst>
                <a:ext uri="{FF2B5EF4-FFF2-40B4-BE49-F238E27FC236}">
                  <a16:creationId xmlns:a16="http://schemas.microsoft.com/office/drawing/2014/main" id="{168FE1B4-40B1-4F4B-AF5A-97F14ABAA992}"/>
                </a:ext>
              </a:extLst>
            </p:cNvPr>
            <p:cNvSpPr txBox="1"/>
            <p:nvPr/>
          </p:nvSpPr>
          <p:spPr>
            <a:xfrm>
              <a:off x="6507479" y="3562982"/>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sp>
          <p:nvSpPr>
            <p:cNvPr id="209" name="文本框 208">
              <a:extLst>
                <a:ext uri="{FF2B5EF4-FFF2-40B4-BE49-F238E27FC236}">
                  <a16:creationId xmlns:a16="http://schemas.microsoft.com/office/drawing/2014/main" id="{3BD41441-705B-42C7-A8E8-F9AA58445496}"/>
                </a:ext>
              </a:extLst>
            </p:cNvPr>
            <p:cNvSpPr txBox="1"/>
            <p:nvPr/>
          </p:nvSpPr>
          <p:spPr>
            <a:xfrm>
              <a:off x="6903086" y="3570605"/>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2</a:t>
              </a:r>
            </a:p>
          </p:txBody>
        </p:sp>
        <p:cxnSp>
          <p:nvCxnSpPr>
            <p:cNvPr id="210" name="直接连接符 209">
              <a:extLst>
                <a:ext uri="{FF2B5EF4-FFF2-40B4-BE49-F238E27FC236}">
                  <a16:creationId xmlns:a16="http://schemas.microsoft.com/office/drawing/2014/main" id="{0B885078-4594-4C12-8DF0-D6CB866E0ECB}"/>
                </a:ext>
              </a:extLst>
            </p:cNvPr>
            <p:cNvCxnSpPr/>
            <p:nvPr/>
          </p:nvCxnSpPr>
          <p:spPr>
            <a:xfrm flipH="1">
              <a:off x="735901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4C35C1F5-E81C-4E37-B578-41E3B64251AF}"/>
                </a:ext>
              </a:extLst>
            </p:cNvPr>
            <p:cNvCxnSpPr/>
            <p:nvPr/>
          </p:nvCxnSpPr>
          <p:spPr>
            <a:xfrm flipH="1">
              <a:off x="806958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B9A87984-5A51-4ACA-AB68-A1388A0CC3C4}"/>
                </a:ext>
              </a:extLst>
            </p:cNvPr>
            <p:cNvCxnSpPr/>
            <p:nvPr/>
          </p:nvCxnSpPr>
          <p:spPr>
            <a:xfrm flipH="1">
              <a:off x="878268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B2FE3E22-8B53-4657-8DDB-94EB9566C2C9}"/>
                </a:ext>
              </a:extLst>
            </p:cNvPr>
            <p:cNvCxnSpPr/>
            <p:nvPr/>
          </p:nvCxnSpPr>
          <p:spPr>
            <a:xfrm flipH="1">
              <a:off x="949833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66417569-1361-45CD-8893-A51B1E667470}"/>
                </a:ext>
              </a:extLst>
            </p:cNvPr>
            <p:cNvCxnSpPr/>
            <p:nvPr/>
          </p:nvCxnSpPr>
          <p:spPr>
            <a:xfrm flipH="1">
              <a:off x="1021143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FBBD0413-AF10-41BD-AF4A-69A160F33453}"/>
                </a:ext>
              </a:extLst>
            </p:cNvPr>
            <p:cNvCxnSpPr/>
            <p:nvPr/>
          </p:nvCxnSpPr>
          <p:spPr>
            <a:xfrm flipH="1">
              <a:off x="104609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1AF5ABF3-8B7F-4E76-B278-310DA60038A9}"/>
                </a:ext>
              </a:extLst>
            </p:cNvPr>
            <p:cNvCxnSpPr/>
            <p:nvPr/>
          </p:nvCxnSpPr>
          <p:spPr>
            <a:xfrm flipH="1">
              <a:off x="1117409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47DA35F4-EAB9-4C06-97F6-72E178EC2DA1}"/>
                </a:ext>
              </a:extLst>
            </p:cNvPr>
            <p:cNvCxnSpPr/>
            <p:nvPr/>
          </p:nvCxnSpPr>
          <p:spPr>
            <a:xfrm flipH="1">
              <a:off x="663638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F3920270-441A-4824-AADF-F7DE2C6651D0}"/>
                </a:ext>
              </a:extLst>
            </p:cNvPr>
            <p:cNvCxnSpPr/>
            <p:nvPr/>
          </p:nvCxnSpPr>
          <p:spPr>
            <a:xfrm flipH="1">
              <a:off x="6636385" y="461327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74C61968-E563-48C3-BB17-FEEC13637696}"/>
                </a:ext>
              </a:extLst>
            </p:cNvPr>
            <p:cNvCxnSpPr/>
            <p:nvPr/>
          </p:nvCxnSpPr>
          <p:spPr>
            <a:xfrm flipH="1">
              <a:off x="734949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48778919-D422-4EF8-B1E9-7C9D4E24415B}"/>
                </a:ext>
              </a:extLst>
            </p:cNvPr>
            <p:cNvCxnSpPr/>
            <p:nvPr/>
          </p:nvCxnSpPr>
          <p:spPr>
            <a:xfrm>
              <a:off x="7021195" y="429260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3CD6F274-0F74-4E1C-9203-A766CFB5CFD9}"/>
                </a:ext>
              </a:extLst>
            </p:cNvPr>
            <p:cNvCxnSpPr/>
            <p:nvPr/>
          </p:nvCxnSpPr>
          <p:spPr>
            <a:xfrm>
              <a:off x="7347585" y="464883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C98BE47A-F5A4-4503-A95E-BF46F8E10A00}"/>
                </a:ext>
              </a:extLst>
            </p:cNvPr>
            <p:cNvCxnSpPr/>
            <p:nvPr/>
          </p:nvCxnSpPr>
          <p:spPr>
            <a:xfrm>
              <a:off x="7800340" y="472884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AF6E09B2-EA08-4317-9CE5-C3E87073D6BE}"/>
                </a:ext>
              </a:extLst>
            </p:cNvPr>
            <p:cNvCxnSpPr/>
            <p:nvPr/>
          </p:nvCxnSpPr>
          <p:spPr>
            <a:xfrm>
              <a:off x="7793355" y="472059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文本框 223">
              <a:extLst>
                <a:ext uri="{FF2B5EF4-FFF2-40B4-BE49-F238E27FC236}">
                  <a16:creationId xmlns:a16="http://schemas.microsoft.com/office/drawing/2014/main" id="{C4E1F307-505B-44CF-8678-FB8FE78AB1DD}"/>
                </a:ext>
              </a:extLst>
            </p:cNvPr>
            <p:cNvSpPr txBox="1"/>
            <p:nvPr/>
          </p:nvSpPr>
          <p:spPr>
            <a:xfrm>
              <a:off x="6465569" y="4966338"/>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sp>
          <p:nvSpPr>
            <p:cNvPr id="225" name="文本框 224">
              <a:extLst>
                <a:ext uri="{FF2B5EF4-FFF2-40B4-BE49-F238E27FC236}">
                  <a16:creationId xmlns:a16="http://schemas.microsoft.com/office/drawing/2014/main" id="{5A7BCA9B-4DAB-4DBF-BA2B-52D697092702}"/>
                </a:ext>
              </a:extLst>
            </p:cNvPr>
            <p:cNvSpPr txBox="1"/>
            <p:nvPr/>
          </p:nvSpPr>
          <p:spPr>
            <a:xfrm>
              <a:off x="6875781" y="4966338"/>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2</a:t>
              </a:r>
            </a:p>
          </p:txBody>
        </p:sp>
        <p:sp>
          <p:nvSpPr>
            <p:cNvPr id="226" name="文本框 225">
              <a:extLst>
                <a:ext uri="{FF2B5EF4-FFF2-40B4-BE49-F238E27FC236}">
                  <a16:creationId xmlns:a16="http://schemas.microsoft.com/office/drawing/2014/main" id="{D4EED7E0-2E7A-454E-A086-FE8953EC3D54}"/>
                </a:ext>
              </a:extLst>
            </p:cNvPr>
            <p:cNvSpPr txBox="1"/>
            <p:nvPr/>
          </p:nvSpPr>
          <p:spPr>
            <a:xfrm>
              <a:off x="7226934" y="4966338"/>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3</a:t>
              </a:r>
            </a:p>
          </p:txBody>
        </p:sp>
        <p:sp>
          <p:nvSpPr>
            <p:cNvPr id="227" name="文本框 226">
              <a:extLst>
                <a:ext uri="{FF2B5EF4-FFF2-40B4-BE49-F238E27FC236}">
                  <a16:creationId xmlns:a16="http://schemas.microsoft.com/office/drawing/2014/main" id="{4D7127F3-7A57-4CF6-B8E1-AFB405F4A5FD}"/>
                </a:ext>
              </a:extLst>
            </p:cNvPr>
            <p:cNvSpPr txBox="1"/>
            <p:nvPr/>
          </p:nvSpPr>
          <p:spPr>
            <a:xfrm>
              <a:off x="7637144" y="4966338"/>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4</a:t>
              </a:r>
            </a:p>
          </p:txBody>
        </p:sp>
        <p:cxnSp>
          <p:nvCxnSpPr>
            <p:cNvPr id="228" name="直接连接符 227">
              <a:extLst>
                <a:ext uri="{FF2B5EF4-FFF2-40B4-BE49-F238E27FC236}">
                  <a16:creationId xmlns:a16="http://schemas.microsoft.com/office/drawing/2014/main" id="{A1354305-CFD7-4D89-83B0-B3BB8ADF3B18}"/>
                </a:ext>
              </a:extLst>
            </p:cNvPr>
            <p:cNvCxnSpPr/>
            <p:nvPr/>
          </p:nvCxnSpPr>
          <p:spPr>
            <a:xfrm flipH="1">
              <a:off x="805624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FB481E58-3FE1-4D47-A2EA-ADAB0222018C}"/>
                </a:ext>
              </a:extLst>
            </p:cNvPr>
            <p:cNvCxnSpPr/>
            <p:nvPr/>
          </p:nvCxnSpPr>
          <p:spPr>
            <a:xfrm flipH="1">
              <a:off x="876935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74518F20-8E39-4B3D-A869-9DB4EA8F1979}"/>
                </a:ext>
              </a:extLst>
            </p:cNvPr>
            <p:cNvCxnSpPr/>
            <p:nvPr/>
          </p:nvCxnSpPr>
          <p:spPr>
            <a:xfrm flipH="1">
              <a:off x="948499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767BA12D-7F03-404D-A143-3DCDCBF6512A}"/>
                </a:ext>
              </a:extLst>
            </p:cNvPr>
            <p:cNvCxnSpPr/>
            <p:nvPr/>
          </p:nvCxnSpPr>
          <p:spPr>
            <a:xfrm flipH="1">
              <a:off x="1019810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697C0BE7-C6BA-4167-97E4-44753FB73066}"/>
                </a:ext>
              </a:extLst>
            </p:cNvPr>
            <p:cNvCxnSpPr/>
            <p:nvPr/>
          </p:nvCxnSpPr>
          <p:spPr>
            <a:xfrm flipH="1">
              <a:off x="1044765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B7962F76-4C5F-4FCB-9379-5624DF3AA744}"/>
                </a:ext>
              </a:extLst>
            </p:cNvPr>
            <p:cNvCxnSpPr/>
            <p:nvPr/>
          </p:nvCxnSpPr>
          <p:spPr>
            <a:xfrm flipH="1">
              <a:off x="1116076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DB047AA2-4C68-4C58-BB68-E96D692B7646}"/>
                </a:ext>
              </a:extLst>
            </p:cNvPr>
            <p:cNvCxnSpPr/>
            <p:nvPr/>
          </p:nvCxnSpPr>
          <p:spPr>
            <a:xfrm flipH="1">
              <a:off x="663892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CE4ACC92-4527-4DE6-B96C-A427EE84A262}"/>
                </a:ext>
              </a:extLst>
            </p:cNvPr>
            <p:cNvCxnSpPr/>
            <p:nvPr/>
          </p:nvCxnSpPr>
          <p:spPr>
            <a:xfrm flipH="1">
              <a:off x="6638925" y="596328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4F497FFC-6ABA-41AA-BDDE-4A6D9BC155F6}"/>
                </a:ext>
              </a:extLst>
            </p:cNvPr>
            <p:cNvCxnSpPr/>
            <p:nvPr/>
          </p:nvCxnSpPr>
          <p:spPr>
            <a:xfrm flipH="1">
              <a:off x="735203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BC14A98D-8AE0-41F7-90BF-A248D920F354}"/>
                </a:ext>
              </a:extLst>
            </p:cNvPr>
            <p:cNvCxnSpPr/>
            <p:nvPr/>
          </p:nvCxnSpPr>
          <p:spPr>
            <a:xfrm>
              <a:off x="7023735" y="564261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1514D0C5-11C7-4E83-80A1-DDF1C0088EBF}"/>
                </a:ext>
              </a:extLst>
            </p:cNvPr>
            <p:cNvCxnSpPr/>
            <p:nvPr/>
          </p:nvCxnSpPr>
          <p:spPr>
            <a:xfrm flipH="1">
              <a:off x="806259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D98C765F-9F70-4188-9B4E-DDFD8AA48C9B}"/>
                </a:ext>
              </a:extLst>
            </p:cNvPr>
            <p:cNvCxnSpPr/>
            <p:nvPr/>
          </p:nvCxnSpPr>
          <p:spPr>
            <a:xfrm>
              <a:off x="7350125" y="599884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6EDCE54E-7520-4DF1-9B58-A77EC79B5DA1}"/>
                </a:ext>
              </a:extLst>
            </p:cNvPr>
            <p:cNvCxnSpPr/>
            <p:nvPr/>
          </p:nvCxnSpPr>
          <p:spPr>
            <a:xfrm>
              <a:off x="7802880" y="607885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F1528BD3-34CD-47D4-95A7-FD854A3CFE28}"/>
                </a:ext>
              </a:extLst>
            </p:cNvPr>
            <p:cNvCxnSpPr/>
            <p:nvPr/>
          </p:nvCxnSpPr>
          <p:spPr>
            <a:xfrm flipH="1">
              <a:off x="877570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610F621A-970E-4A67-B8E8-F164702E1E51}"/>
                </a:ext>
              </a:extLst>
            </p:cNvPr>
            <p:cNvCxnSpPr/>
            <p:nvPr/>
          </p:nvCxnSpPr>
          <p:spPr>
            <a:xfrm>
              <a:off x="7795895" y="607060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0532AA01-2226-46E7-94C2-E7DA3E70A2BB}"/>
                </a:ext>
              </a:extLst>
            </p:cNvPr>
            <p:cNvCxnSpPr/>
            <p:nvPr/>
          </p:nvCxnSpPr>
          <p:spPr>
            <a:xfrm>
              <a:off x="8095615" y="612775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67CF248F-01C8-4165-A860-2DB62749F3CA}"/>
                </a:ext>
              </a:extLst>
            </p:cNvPr>
            <p:cNvCxnSpPr/>
            <p:nvPr/>
          </p:nvCxnSpPr>
          <p:spPr>
            <a:xfrm>
              <a:off x="8447405" y="604329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CDB7A4E2-E39B-4501-A2A3-2DCA674336B5}"/>
                </a:ext>
              </a:extLst>
            </p:cNvPr>
            <p:cNvCxnSpPr/>
            <p:nvPr/>
          </p:nvCxnSpPr>
          <p:spPr>
            <a:xfrm>
              <a:off x="8440420" y="603504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9119E2A6-D35A-446A-9E73-21CFA9867AAC}"/>
                </a:ext>
              </a:extLst>
            </p:cNvPr>
            <p:cNvCxnSpPr/>
            <p:nvPr/>
          </p:nvCxnSpPr>
          <p:spPr>
            <a:xfrm>
              <a:off x="8773160" y="619950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文本框 246">
              <a:extLst>
                <a:ext uri="{FF2B5EF4-FFF2-40B4-BE49-F238E27FC236}">
                  <a16:creationId xmlns:a16="http://schemas.microsoft.com/office/drawing/2014/main" id="{07C9239E-54BB-493C-B95F-98EC416097A3}"/>
                </a:ext>
              </a:extLst>
            </p:cNvPr>
            <p:cNvSpPr txBox="1"/>
            <p:nvPr/>
          </p:nvSpPr>
          <p:spPr>
            <a:xfrm>
              <a:off x="6878323" y="6316347"/>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2</a:t>
              </a:r>
            </a:p>
          </p:txBody>
        </p:sp>
        <p:sp>
          <p:nvSpPr>
            <p:cNvPr id="248" name="文本框 247">
              <a:extLst>
                <a:ext uri="{FF2B5EF4-FFF2-40B4-BE49-F238E27FC236}">
                  <a16:creationId xmlns:a16="http://schemas.microsoft.com/office/drawing/2014/main" id="{ACCD62FC-BAE6-45D0-87CC-24B56CDBF6C7}"/>
                </a:ext>
              </a:extLst>
            </p:cNvPr>
            <p:cNvSpPr txBox="1"/>
            <p:nvPr/>
          </p:nvSpPr>
          <p:spPr>
            <a:xfrm>
              <a:off x="7229476" y="6316347"/>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3</a:t>
              </a:r>
            </a:p>
          </p:txBody>
        </p:sp>
        <p:sp>
          <p:nvSpPr>
            <p:cNvPr id="249" name="文本框 248">
              <a:extLst>
                <a:ext uri="{FF2B5EF4-FFF2-40B4-BE49-F238E27FC236}">
                  <a16:creationId xmlns:a16="http://schemas.microsoft.com/office/drawing/2014/main" id="{32DD4849-17F0-45B3-A508-F08FD62B28D6}"/>
                </a:ext>
              </a:extLst>
            </p:cNvPr>
            <p:cNvSpPr txBox="1"/>
            <p:nvPr/>
          </p:nvSpPr>
          <p:spPr>
            <a:xfrm>
              <a:off x="7639686" y="6316347"/>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4</a:t>
              </a:r>
            </a:p>
          </p:txBody>
        </p:sp>
        <p:sp>
          <p:nvSpPr>
            <p:cNvPr id="250" name="文本框 249">
              <a:extLst>
                <a:ext uri="{FF2B5EF4-FFF2-40B4-BE49-F238E27FC236}">
                  <a16:creationId xmlns:a16="http://schemas.microsoft.com/office/drawing/2014/main" id="{119ECF22-811E-4A48-BA17-3C665EB42625}"/>
                </a:ext>
              </a:extLst>
            </p:cNvPr>
            <p:cNvSpPr txBox="1"/>
            <p:nvPr/>
          </p:nvSpPr>
          <p:spPr>
            <a:xfrm>
              <a:off x="7962263" y="6316347"/>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5</a:t>
              </a:r>
            </a:p>
          </p:txBody>
        </p:sp>
        <p:sp>
          <p:nvSpPr>
            <p:cNvPr id="251" name="文本框 250">
              <a:extLst>
                <a:ext uri="{FF2B5EF4-FFF2-40B4-BE49-F238E27FC236}">
                  <a16:creationId xmlns:a16="http://schemas.microsoft.com/office/drawing/2014/main" id="{83129993-A8F7-4B0F-8107-D181A0C013D2}"/>
                </a:ext>
              </a:extLst>
            </p:cNvPr>
            <p:cNvSpPr txBox="1"/>
            <p:nvPr/>
          </p:nvSpPr>
          <p:spPr>
            <a:xfrm>
              <a:off x="8302625" y="6316347"/>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6</a:t>
              </a:r>
            </a:p>
          </p:txBody>
        </p:sp>
        <p:sp>
          <p:nvSpPr>
            <p:cNvPr id="252" name="文本框 251">
              <a:extLst>
                <a:ext uri="{FF2B5EF4-FFF2-40B4-BE49-F238E27FC236}">
                  <a16:creationId xmlns:a16="http://schemas.microsoft.com/office/drawing/2014/main" id="{1B677A77-C9F2-435E-962E-3EE14960C730}"/>
                </a:ext>
              </a:extLst>
            </p:cNvPr>
            <p:cNvSpPr txBox="1"/>
            <p:nvPr/>
          </p:nvSpPr>
          <p:spPr>
            <a:xfrm>
              <a:off x="8653780" y="6316347"/>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7</a:t>
              </a:r>
            </a:p>
          </p:txBody>
        </p:sp>
        <p:sp>
          <p:nvSpPr>
            <p:cNvPr id="253" name="文本框 252">
              <a:extLst>
                <a:ext uri="{FF2B5EF4-FFF2-40B4-BE49-F238E27FC236}">
                  <a16:creationId xmlns:a16="http://schemas.microsoft.com/office/drawing/2014/main" id="{017E87C7-FD77-4DF1-A914-E0E6BDFF5EEF}"/>
                </a:ext>
              </a:extLst>
            </p:cNvPr>
            <p:cNvSpPr txBox="1"/>
            <p:nvPr/>
          </p:nvSpPr>
          <p:spPr>
            <a:xfrm>
              <a:off x="9063993" y="6316347"/>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8</a:t>
              </a:r>
            </a:p>
          </p:txBody>
        </p:sp>
        <p:cxnSp>
          <p:nvCxnSpPr>
            <p:cNvPr id="254" name="直接连接符 253">
              <a:extLst>
                <a:ext uri="{FF2B5EF4-FFF2-40B4-BE49-F238E27FC236}">
                  <a16:creationId xmlns:a16="http://schemas.microsoft.com/office/drawing/2014/main" id="{301F9E5A-DA0F-44B3-86C1-A7EF863430F3}"/>
                </a:ext>
              </a:extLst>
            </p:cNvPr>
            <p:cNvCxnSpPr/>
            <p:nvPr/>
          </p:nvCxnSpPr>
          <p:spPr>
            <a:xfrm flipH="1">
              <a:off x="949261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DF2B19AB-9857-4CE5-8943-2B65FD34637C}"/>
                </a:ext>
              </a:extLst>
            </p:cNvPr>
            <p:cNvCxnSpPr/>
            <p:nvPr/>
          </p:nvCxnSpPr>
          <p:spPr>
            <a:xfrm flipH="1">
              <a:off x="1020572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F23BE697-442E-45DA-B389-70D8FC70E2E1}"/>
                </a:ext>
              </a:extLst>
            </p:cNvPr>
            <p:cNvCxnSpPr/>
            <p:nvPr/>
          </p:nvCxnSpPr>
          <p:spPr>
            <a:xfrm flipH="1">
              <a:off x="1045527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6B38E05E-0747-4C5F-9215-E5CE4F396B47}"/>
                </a:ext>
              </a:extLst>
            </p:cNvPr>
            <p:cNvCxnSpPr/>
            <p:nvPr/>
          </p:nvCxnSpPr>
          <p:spPr>
            <a:xfrm flipH="1">
              <a:off x="1116838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文本框 257">
              <a:extLst>
                <a:ext uri="{FF2B5EF4-FFF2-40B4-BE49-F238E27FC236}">
                  <a16:creationId xmlns:a16="http://schemas.microsoft.com/office/drawing/2014/main" id="{C219967A-E7A0-4515-8DBE-C00030720D63}"/>
                </a:ext>
              </a:extLst>
            </p:cNvPr>
            <p:cNvSpPr txBox="1"/>
            <p:nvPr/>
          </p:nvSpPr>
          <p:spPr>
            <a:xfrm>
              <a:off x="6544946" y="6316347"/>
              <a:ext cx="241301"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a:t>
              </a:r>
            </a:p>
          </p:txBody>
        </p:sp>
        <p:sp>
          <p:nvSpPr>
            <p:cNvPr id="259" name="文本框 258">
              <a:extLst>
                <a:ext uri="{FF2B5EF4-FFF2-40B4-BE49-F238E27FC236}">
                  <a16:creationId xmlns:a16="http://schemas.microsoft.com/office/drawing/2014/main" id="{52BEE621-C410-495C-881D-CD33695E8933}"/>
                </a:ext>
              </a:extLst>
            </p:cNvPr>
            <p:cNvSpPr txBox="1"/>
            <p:nvPr/>
          </p:nvSpPr>
          <p:spPr>
            <a:xfrm>
              <a:off x="6038214" y="1313179"/>
              <a:ext cx="495299" cy="643724"/>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(a)</a:t>
              </a:r>
            </a:p>
          </p:txBody>
        </p:sp>
        <p:sp>
          <p:nvSpPr>
            <p:cNvPr id="260" name="文本框 259">
              <a:extLst>
                <a:ext uri="{FF2B5EF4-FFF2-40B4-BE49-F238E27FC236}">
                  <a16:creationId xmlns:a16="http://schemas.microsoft.com/office/drawing/2014/main" id="{233CB6F4-52E3-43D4-899E-AC73A87638DC}"/>
                </a:ext>
              </a:extLst>
            </p:cNvPr>
            <p:cNvSpPr txBox="1"/>
            <p:nvPr/>
          </p:nvSpPr>
          <p:spPr>
            <a:xfrm>
              <a:off x="6092188" y="2437130"/>
              <a:ext cx="495292" cy="844888"/>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(b)</a:t>
              </a:r>
            </a:p>
          </p:txBody>
        </p:sp>
        <p:sp>
          <p:nvSpPr>
            <p:cNvPr id="261" name="文本框 260">
              <a:extLst>
                <a:ext uri="{FF2B5EF4-FFF2-40B4-BE49-F238E27FC236}">
                  <a16:creationId xmlns:a16="http://schemas.microsoft.com/office/drawing/2014/main" id="{45F13B7C-0A68-4C74-A3D1-A059FF064ABE}"/>
                </a:ext>
              </a:extLst>
            </p:cNvPr>
            <p:cNvSpPr txBox="1"/>
            <p:nvPr/>
          </p:nvSpPr>
          <p:spPr>
            <a:xfrm>
              <a:off x="6091555" y="3693161"/>
              <a:ext cx="495928" cy="643724"/>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dirty="0">
                  <a:solidFill>
                    <a:prstClr val="black"/>
                  </a:solidFill>
                  <a:latin typeface="等线" panose="020F0502020204030204"/>
                  <a:ea typeface="等线"/>
                </a:rPr>
                <a:t>(c)</a:t>
              </a:r>
            </a:p>
          </p:txBody>
        </p:sp>
        <p:sp>
          <p:nvSpPr>
            <p:cNvPr id="262" name="文本框 261">
              <a:extLst>
                <a:ext uri="{FF2B5EF4-FFF2-40B4-BE49-F238E27FC236}">
                  <a16:creationId xmlns:a16="http://schemas.microsoft.com/office/drawing/2014/main" id="{49BDC504-D462-46FB-A699-223EB4111F6D}"/>
                </a:ext>
              </a:extLst>
            </p:cNvPr>
            <p:cNvSpPr txBox="1"/>
            <p:nvPr/>
          </p:nvSpPr>
          <p:spPr>
            <a:xfrm>
              <a:off x="6130290" y="5092698"/>
              <a:ext cx="554444"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(d)</a:t>
              </a:r>
            </a:p>
          </p:txBody>
        </p:sp>
        <p:sp>
          <p:nvSpPr>
            <p:cNvPr id="263" name="文本框 262">
              <a:extLst>
                <a:ext uri="{FF2B5EF4-FFF2-40B4-BE49-F238E27FC236}">
                  <a16:creationId xmlns:a16="http://schemas.microsoft.com/office/drawing/2014/main" id="{E4D69C22-BE15-4D81-85C0-112517043A0F}"/>
                </a:ext>
              </a:extLst>
            </p:cNvPr>
            <p:cNvSpPr txBox="1"/>
            <p:nvPr/>
          </p:nvSpPr>
          <p:spPr>
            <a:xfrm>
              <a:off x="6133465" y="6343642"/>
              <a:ext cx="455295" cy="844888"/>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(e)</a:t>
              </a:r>
            </a:p>
          </p:txBody>
        </p:sp>
        <p:sp>
          <p:nvSpPr>
            <p:cNvPr id="264" name="文本框 263">
              <a:extLst>
                <a:ext uri="{FF2B5EF4-FFF2-40B4-BE49-F238E27FC236}">
                  <a16:creationId xmlns:a16="http://schemas.microsoft.com/office/drawing/2014/main" id="{9F1E13AB-9C48-44B8-B6C5-06031FA712B6}"/>
                </a:ext>
              </a:extLst>
            </p:cNvPr>
            <p:cNvSpPr txBox="1"/>
            <p:nvPr/>
          </p:nvSpPr>
          <p:spPr>
            <a:xfrm>
              <a:off x="11441431" y="212726"/>
              <a:ext cx="1055369" cy="643724"/>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0.50</a:t>
              </a:r>
            </a:p>
            <a:p>
              <a:pPr defTabSz="683777" eaLnBrk="1" fontAlgn="auto" hangingPunct="1">
                <a:spcBef>
                  <a:spcPts val="0"/>
                </a:spcBef>
                <a:spcAft>
                  <a:spcPts val="0"/>
                </a:spcAft>
              </a:pPr>
              <a:r>
                <a:rPr lang="en-US" altLang="zh-CN" sz="500" b="1">
                  <a:solidFill>
                    <a:prstClr val="black"/>
                  </a:solidFill>
                  <a:latin typeface="等线" panose="020F0502020204030204"/>
                  <a:ea typeface="等线"/>
                </a:rPr>
                <a:t>0.25</a:t>
              </a:r>
            </a:p>
          </p:txBody>
        </p:sp>
        <p:sp>
          <p:nvSpPr>
            <p:cNvPr id="265" name="文本框 264">
              <a:extLst>
                <a:ext uri="{FF2B5EF4-FFF2-40B4-BE49-F238E27FC236}">
                  <a16:creationId xmlns:a16="http://schemas.microsoft.com/office/drawing/2014/main" id="{EBB0D484-29DD-414D-9400-161C165CD730}"/>
                </a:ext>
              </a:extLst>
            </p:cNvPr>
            <p:cNvSpPr txBox="1"/>
            <p:nvPr/>
          </p:nvSpPr>
          <p:spPr>
            <a:xfrm>
              <a:off x="8502647" y="1612268"/>
              <a:ext cx="1363346"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1 harmonic</a:t>
              </a:r>
            </a:p>
          </p:txBody>
        </p:sp>
        <p:sp>
          <p:nvSpPr>
            <p:cNvPr id="266" name="文本框 265">
              <a:extLst>
                <a:ext uri="{FF2B5EF4-FFF2-40B4-BE49-F238E27FC236}">
                  <a16:creationId xmlns:a16="http://schemas.microsoft.com/office/drawing/2014/main" id="{8CC31E7F-6DED-402C-AFF4-D1519CAEC12D}"/>
                </a:ext>
              </a:extLst>
            </p:cNvPr>
            <p:cNvSpPr txBox="1"/>
            <p:nvPr/>
          </p:nvSpPr>
          <p:spPr>
            <a:xfrm>
              <a:off x="8507095" y="2528569"/>
              <a:ext cx="1363346"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dirty="0">
                  <a:solidFill>
                    <a:prstClr val="black"/>
                  </a:solidFill>
                  <a:latin typeface="等线" panose="020F0502020204030204"/>
                  <a:ea typeface="等线"/>
                </a:rPr>
                <a:t>2 harmonics</a:t>
              </a:r>
            </a:p>
          </p:txBody>
        </p:sp>
        <p:sp>
          <p:nvSpPr>
            <p:cNvPr id="267" name="文本框 266">
              <a:extLst>
                <a:ext uri="{FF2B5EF4-FFF2-40B4-BE49-F238E27FC236}">
                  <a16:creationId xmlns:a16="http://schemas.microsoft.com/office/drawing/2014/main" id="{EB51C51B-E7F2-42FC-992E-7F86848EBFF3}"/>
                </a:ext>
              </a:extLst>
            </p:cNvPr>
            <p:cNvSpPr txBox="1"/>
            <p:nvPr/>
          </p:nvSpPr>
          <p:spPr>
            <a:xfrm>
              <a:off x="8502647" y="3931282"/>
              <a:ext cx="1363346"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4 harmonics</a:t>
              </a:r>
            </a:p>
          </p:txBody>
        </p:sp>
        <p:sp>
          <p:nvSpPr>
            <p:cNvPr id="268" name="文本框 267">
              <a:extLst>
                <a:ext uri="{FF2B5EF4-FFF2-40B4-BE49-F238E27FC236}">
                  <a16:creationId xmlns:a16="http://schemas.microsoft.com/office/drawing/2014/main" id="{630D0DF3-591A-46A6-9320-CBF49D507D95}"/>
                </a:ext>
              </a:extLst>
            </p:cNvPr>
            <p:cNvSpPr txBox="1"/>
            <p:nvPr/>
          </p:nvSpPr>
          <p:spPr>
            <a:xfrm>
              <a:off x="8502647" y="5274309"/>
              <a:ext cx="1363346"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rPr>
                <a:t>8 harmonics</a:t>
              </a:r>
            </a:p>
          </p:txBody>
        </p:sp>
        <p:sp>
          <p:nvSpPr>
            <p:cNvPr id="269" name="文本框 268">
              <a:extLst>
                <a:ext uri="{FF2B5EF4-FFF2-40B4-BE49-F238E27FC236}">
                  <a16:creationId xmlns:a16="http://schemas.microsoft.com/office/drawing/2014/main" id="{84485C20-B400-486E-8AF7-CB9CC2B187DE}"/>
                </a:ext>
              </a:extLst>
            </p:cNvPr>
            <p:cNvSpPr txBox="1"/>
            <p:nvPr/>
          </p:nvSpPr>
          <p:spPr>
            <a:xfrm>
              <a:off x="7561580" y="6546217"/>
              <a:ext cx="2309494" cy="442561"/>
            </a:xfrm>
            <a:prstGeom prst="rect">
              <a:avLst/>
            </a:prstGeom>
            <a:noFill/>
          </p:spPr>
          <p:txBody>
            <a:bodyPr wrap="square" rtlCol="0">
              <a:spAutoFit/>
            </a:bodyPr>
            <a:lstStyle/>
            <a:p>
              <a:pPr defTabSz="683777" eaLnBrk="1" fontAlgn="auto" hangingPunct="1">
                <a:spcBef>
                  <a:spcPts val="0"/>
                </a:spcBef>
                <a:spcAft>
                  <a:spcPts val="0"/>
                </a:spcAft>
              </a:pPr>
              <a:r>
                <a:rPr lang="en-US" altLang="zh-CN" sz="500" b="1">
                  <a:solidFill>
                    <a:prstClr val="black"/>
                  </a:solidFill>
                  <a:latin typeface="等线" panose="020F0502020204030204"/>
                  <a:ea typeface="等线"/>
                  <a:sym typeface="+mn-ea"/>
                </a:rPr>
                <a:t>Harmonic number</a:t>
              </a:r>
              <a:endParaRPr lang="en-US" altLang="zh-CN" sz="500" b="1">
                <a:solidFill>
                  <a:prstClr val="black"/>
                </a:solidFill>
                <a:latin typeface="等线" panose="020F0502020204030204"/>
                <a:ea typeface="等线"/>
              </a:endParaRPr>
            </a:p>
          </p:txBody>
        </p:sp>
        <p:cxnSp>
          <p:nvCxnSpPr>
            <p:cNvPr id="270" name="直接箭头连接符 269">
              <a:extLst>
                <a:ext uri="{FF2B5EF4-FFF2-40B4-BE49-F238E27FC236}">
                  <a16:creationId xmlns:a16="http://schemas.microsoft.com/office/drawing/2014/main" id="{3D12B009-F808-4286-922D-493B2F415107}"/>
                </a:ext>
              </a:extLst>
            </p:cNvPr>
            <p:cNvCxnSpPr/>
            <p:nvPr/>
          </p:nvCxnSpPr>
          <p:spPr>
            <a:xfrm flipV="1">
              <a:off x="9438005" y="6730365"/>
              <a:ext cx="468630" cy="6985"/>
            </a:xfrm>
            <a:prstGeom prst="straightConnector1">
              <a:avLst/>
            </a:prstGeom>
            <a:ln w="1905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8380257"/>
      </p:ext>
    </p:extLst>
  </p:cSld>
  <p:clrMapOvr>
    <a:masterClrMapping/>
  </p:clrMapOvr>
</p:sld>
</file>

<file path=ppt/theme/theme1.xml><?xml version="1.0" encoding="utf-8"?>
<a:theme xmlns:a="http://schemas.openxmlformats.org/drawingml/2006/main" name="主题3">
  <a:themeElements>
    <a:clrScheme name="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fontScheme name="主题3">
      <a:majorFont>
        <a:latin typeface="Trebuchet MS"/>
        <a:ea typeface="黑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6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7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8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0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1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3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4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题3">
  <a:themeElements>
    <a:clrScheme name="1_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fontScheme name="1_主题3">
      <a:majorFont>
        <a:latin typeface="Trebuchet MS"/>
        <a:ea typeface="黑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5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6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3.xml><?xml version="1.0" encoding="utf-8"?>
<a:theme xmlns:a="http://schemas.openxmlformats.org/drawingml/2006/main" name="平面">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主题3">
  <a:themeElements>
    <a:clrScheme name="3_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fontScheme name="3_主题3">
      <a:majorFont>
        <a:latin typeface="Trebuchet MS"/>
        <a:ea typeface="黑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主题3">
  <a:themeElements>
    <a:clrScheme name="4_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fontScheme name="4_主题3">
      <a:majorFont>
        <a:latin typeface="Trebuchet MS"/>
        <a:ea typeface="黑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4_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HDOfficeLightV0">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6.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现代型</Template>
  <TotalTime>1085</TotalTime>
  <Pages>0</Pages>
  <Words>9960</Words>
  <Characters>0</Characters>
  <Application>Microsoft Office PowerPoint</Application>
  <DocSecurity>0</DocSecurity>
  <PresentationFormat>全屏显示(16:9)</PresentationFormat>
  <Lines>0</Lines>
  <Paragraphs>1645</Paragraphs>
  <Slides>100</Slides>
  <Notes>50</Notes>
  <HiddenSlides>4</HiddenSlides>
  <MMClips>0</MMClips>
  <ScaleCrop>false</ScaleCrop>
  <HeadingPairs>
    <vt:vector size="8" baseType="variant">
      <vt:variant>
        <vt:lpstr>已用的字体</vt:lpstr>
      </vt:variant>
      <vt:variant>
        <vt:i4>20</vt:i4>
      </vt:variant>
      <vt:variant>
        <vt:lpstr>主题</vt:lpstr>
      </vt:variant>
      <vt:variant>
        <vt:i4>23</vt:i4>
      </vt:variant>
      <vt:variant>
        <vt:lpstr>嵌入 OLE 服务器</vt:lpstr>
      </vt:variant>
      <vt:variant>
        <vt:i4>3</vt:i4>
      </vt:variant>
      <vt:variant>
        <vt:lpstr>幻灯片标题</vt:lpstr>
      </vt:variant>
      <vt:variant>
        <vt:i4>100</vt:i4>
      </vt:variant>
    </vt:vector>
  </HeadingPairs>
  <TitlesOfParts>
    <vt:vector size="146" baseType="lpstr">
      <vt:lpstr>-apple-system</vt:lpstr>
      <vt:lpstr>等线</vt:lpstr>
      <vt:lpstr>等线 Light</vt:lpstr>
      <vt:lpstr>方正姚体</vt:lpstr>
      <vt:lpstr>黑体</vt:lpstr>
      <vt:lpstr>楷体</vt:lpstr>
      <vt:lpstr>微软雅黑</vt:lpstr>
      <vt:lpstr>微软雅黑</vt:lpstr>
      <vt:lpstr>幼圆</vt:lpstr>
      <vt:lpstr>Arial</vt:lpstr>
      <vt:lpstr>Arial</vt:lpstr>
      <vt:lpstr>Arial Black</vt:lpstr>
      <vt:lpstr>Calibri</vt:lpstr>
      <vt:lpstr>Calibri Light</vt:lpstr>
      <vt:lpstr>Tahoma</vt:lpstr>
      <vt:lpstr>Times New Roman</vt:lpstr>
      <vt:lpstr>Trebuchet MS</vt:lpstr>
      <vt:lpstr>Wingdings</vt:lpstr>
      <vt:lpstr>Wingdings 2</vt:lpstr>
      <vt:lpstr>Wingdings 3</vt:lpstr>
      <vt:lpstr>主题3</vt:lpstr>
      <vt:lpstr>1_主题3</vt:lpstr>
      <vt:lpstr>3_主题3</vt:lpstr>
      <vt:lpstr>4_主题3</vt:lpstr>
      <vt:lpstr>HDOfficeLightV0</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10_Office 主题​​</vt:lpstr>
      <vt:lpstr>11_Office 主题​​</vt:lpstr>
      <vt:lpstr>12_Office 主题​​</vt:lpstr>
      <vt:lpstr>13_Office 主题​​</vt:lpstr>
      <vt:lpstr>14_Office 主题​​</vt:lpstr>
      <vt:lpstr>15_Office 主题​​</vt:lpstr>
      <vt:lpstr>16_Office 主题​​</vt:lpstr>
      <vt:lpstr>1_HDOfficeLightV0</vt:lpstr>
      <vt:lpstr>平面</vt:lpstr>
      <vt:lpstr>图片</vt:lpstr>
      <vt:lpstr>Equation.3</vt:lpstr>
      <vt:lpstr>公式</vt:lpstr>
      <vt:lpstr>第 2 章  物理层</vt:lpstr>
      <vt:lpstr>2.1  物理层的基本概念</vt:lpstr>
      <vt:lpstr>物理层功能</vt:lpstr>
      <vt:lpstr>物理层机械特性</vt:lpstr>
      <vt:lpstr>物理层功能特性</vt:lpstr>
      <vt:lpstr>物理层过程特性 </vt:lpstr>
      <vt:lpstr>物理层常用标准</vt:lpstr>
      <vt:lpstr>2.2.1 数据通信系统的模型 </vt:lpstr>
      <vt:lpstr>数据通信基本概念</vt:lpstr>
      <vt:lpstr>几个术语</vt:lpstr>
      <vt:lpstr>信号发送方式</vt:lpstr>
      <vt:lpstr> 2.2.2  有关信道的几个基本概念</vt:lpstr>
      <vt:lpstr>基带(BASEBAND)和带通(BAND PASS)信号 </vt:lpstr>
      <vt:lpstr>最基本的带通调制方法</vt:lpstr>
      <vt:lpstr>Illustration of A Carrier</vt:lpstr>
      <vt:lpstr>基本的带通调制方法 </vt:lpstr>
      <vt:lpstr>常见的进制调制方式</vt:lpstr>
      <vt:lpstr>正交振幅调制 QAM </vt:lpstr>
      <vt:lpstr>数字数据用数字信号表示</vt:lpstr>
      <vt:lpstr>常用的几种编码方式</vt:lpstr>
      <vt:lpstr>数据编码技术</vt:lpstr>
      <vt:lpstr>常用的编码方式</vt:lpstr>
      <vt:lpstr>模拟数据用数字信号表示</vt:lpstr>
      <vt:lpstr>2.2.3  信道的极限容量 </vt:lpstr>
      <vt:lpstr>数字信号通过实际的信道 </vt:lpstr>
      <vt:lpstr>信道能够通过的频率范围</vt:lpstr>
      <vt:lpstr>信道的最大数据传输速率</vt:lpstr>
      <vt:lpstr>Applications Of Nyquist’s Theorem</vt:lpstr>
      <vt:lpstr>(2) 信噪比 </vt:lpstr>
      <vt:lpstr>Application Of Shannon’s Theorem</vt:lpstr>
      <vt:lpstr>PowerPoint 演示文稿</vt:lpstr>
      <vt:lpstr>香农公式表明 </vt:lpstr>
      <vt:lpstr>请注意 </vt:lpstr>
      <vt:lpstr>2.3 物理层下面的传输媒体</vt:lpstr>
      <vt:lpstr>2.3.1 导向传输媒体</vt:lpstr>
      <vt:lpstr>双绞线的种类</vt:lpstr>
      <vt:lpstr>同轴电缆</vt:lpstr>
      <vt:lpstr>光线在光纤中的折射 </vt:lpstr>
      <vt:lpstr>光纤的工作原理</vt:lpstr>
      <vt:lpstr>多模光纤与单模光纤</vt:lpstr>
      <vt:lpstr>2.3.2 非导向传输媒体 </vt:lpstr>
      <vt:lpstr>地面微波</vt:lpstr>
      <vt:lpstr>中间轨道卫星与GPS</vt:lpstr>
      <vt:lpstr>PowerPoint 演示文稿</vt:lpstr>
      <vt:lpstr>中间轨道卫星与GPS</vt:lpstr>
      <vt:lpstr>中间轨道卫星与GPS</vt:lpstr>
      <vt:lpstr>GPS原理</vt:lpstr>
      <vt:lpstr>基本三角定位原理</vt:lpstr>
      <vt:lpstr>PowerPoint 演示文稿</vt:lpstr>
      <vt:lpstr>低轨道卫星</vt:lpstr>
      <vt:lpstr>2.4 信道复用技术 </vt:lpstr>
      <vt:lpstr>频分复用 FDM </vt:lpstr>
      <vt:lpstr>时分复用TDM</vt:lpstr>
      <vt:lpstr>时分复用 </vt:lpstr>
      <vt:lpstr>时分复用 </vt:lpstr>
      <vt:lpstr>时分复用 </vt:lpstr>
      <vt:lpstr>时分复用 </vt:lpstr>
      <vt:lpstr>时分复用可能会造成线路资源的浪费 </vt:lpstr>
      <vt:lpstr>统计时分复用 STDM (STATISTIC TDM)  </vt:lpstr>
      <vt:lpstr>2.4.2   波分复用 WDM  </vt:lpstr>
      <vt:lpstr>2.4.3   码分复用 CDM</vt:lpstr>
      <vt:lpstr>码片序列(CHIP SEQUENCE) </vt:lpstr>
      <vt:lpstr>码片序列实现了扩频</vt:lpstr>
      <vt:lpstr>CDMA 的重要特点</vt:lpstr>
      <vt:lpstr>码片序列的正交关系 </vt:lpstr>
      <vt:lpstr>码片序列的正交关系举例 </vt:lpstr>
      <vt:lpstr>正交关系的另一个重要特性 </vt:lpstr>
      <vt:lpstr>CDMA 的工作原理 </vt:lpstr>
      <vt:lpstr>正交频分复用(OFDM)</vt:lpstr>
      <vt:lpstr>数字传输系统 </vt:lpstr>
      <vt:lpstr>同步光纤网 SONET</vt:lpstr>
      <vt:lpstr>同步数字系列 SDH </vt:lpstr>
      <vt:lpstr>PowerPoint 演示文稿</vt:lpstr>
      <vt:lpstr>SONET 的体系结构 </vt:lpstr>
      <vt:lpstr>SONET 标准：四个光接口层 </vt:lpstr>
      <vt:lpstr>6  宽带接入技术</vt:lpstr>
      <vt:lpstr>6.1  ADSL技术</vt:lpstr>
      <vt:lpstr>xDSL 的几种类型 </vt:lpstr>
      <vt:lpstr>ADSL 的组成 </vt:lpstr>
      <vt:lpstr>ADSL 的特点</vt:lpstr>
      <vt:lpstr>DMT 技术的频谱分布 </vt:lpstr>
      <vt:lpstr>DMT 技术</vt:lpstr>
      <vt:lpstr>ADSL 的数据率</vt:lpstr>
      <vt:lpstr>ADSL 的极限传输距离</vt:lpstr>
      <vt:lpstr>第二代 ADSL   ADSL2（G.992.3 和 G.992.4）ADSL2+（G.992.5）</vt:lpstr>
      <vt:lpstr>6.2  光纤同轴混合网 HFC (Hybrid Fiber Coax)</vt:lpstr>
      <vt:lpstr>HFC 的主要特点 </vt:lpstr>
      <vt:lpstr>(2) HFC 网采用结点体系结构 </vt:lpstr>
      <vt:lpstr>HFC 网具有双向传输功能，扩展了传输频带</vt:lpstr>
      <vt:lpstr>(4) 每个家庭要安装一个用户接口盒 </vt:lpstr>
      <vt:lpstr>电缆调制解调器(cable modem) </vt:lpstr>
      <vt:lpstr>HFC 网的最大优点 </vt:lpstr>
      <vt:lpstr>6.3  FTTx 技术 </vt:lpstr>
      <vt:lpstr>PowerPoint 演示文稿</vt:lpstr>
      <vt:lpstr>傅立叶分析 </vt:lpstr>
      <vt:lpstr>傅立叶分析 </vt:lpstr>
      <vt:lpstr>傅立叶分析 </vt:lpstr>
      <vt:lpstr>傅立叶分析 </vt:lpstr>
      <vt:lpstr>傅立叶分析 </vt:lpstr>
      <vt:lpstr>有限带宽信号</vt:lpstr>
    </vt:vector>
  </TitlesOfParts>
  <Company>NICE</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鸡翅 烤</cp:lastModifiedBy>
  <cp:revision>401</cp:revision>
  <dcterms:created xsi:type="dcterms:W3CDTF">2004-03-02T12:35:10Z</dcterms:created>
  <dcterms:modified xsi:type="dcterms:W3CDTF">2025-09-11T06:31:52Z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